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996A4-4F69-4B24-89C6-B99F80FBAC60}" v="47" dt="2025-04-05T06:10:00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Moreta" userId="be78b0c2f05ecd32" providerId="LiveId" clId="{5F7996A4-4F69-4B24-89C6-B99F80FBAC60}"/>
    <pc:docChg chg="undo redo custSel addSld modSld">
      <pc:chgData name="Brandon Moreta" userId="be78b0c2f05ecd32" providerId="LiveId" clId="{5F7996A4-4F69-4B24-89C6-B99F80FBAC60}" dt="2025-04-05T06:10:05.286" v="344" actId="26606"/>
      <pc:docMkLst>
        <pc:docMk/>
      </pc:docMkLst>
      <pc:sldChg chg="addSp delSp modSp new mod setBg">
        <pc:chgData name="Brandon Moreta" userId="be78b0c2f05ecd32" providerId="LiveId" clId="{5F7996A4-4F69-4B24-89C6-B99F80FBAC60}" dt="2025-04-05T04:51:37.676" v="4" actId="26606"/>
        <pc:sldMkLst>
          <pc:docMk/>
          <pc:sldMk cId="3370920589" sldId="256"/>
        </pc:sldMkLst>
        <pc:spChg chg="del">
          <ac:chgData name="Brandon Moreta" userId="be78b0c2f05ecd32" providerId="LiveId" clId="{5F7996A4-4F69-4B24-89C6-B99F80FBAC60}" dt="2025-04-05T04:51:22.921" v="2" actId="478"/>
          <ac:spMkLst>
            <pc:docMk/>
            <pc:sldMk cId="3370920589" sldId="256"/>
            <ac:spMk id="2" creationId="{5BC98DDC-B74C-E47D-5C5F-F345AA4455FB}"/>
          </ac:spMkLst>
        </pc:spChg>
        <pc:spChg chg="del">
          <ac:chgData name="Brandon Moreta" userId="be78b0c2f05ecd32" providerId="LiveId" clId="{5F7996A4-4F69-4B24-89C6-B99F80FBAC60}" dt="2025-04-05T04:51:19.384" v="1" actId="478"/>
          <ac:spMkLst>
            <pc:docMk/>
            <pc:sldMk cId="3370920589" sldId="256"/>
            <ac:spMk id="3" creationId="{C0E8270F-E87A-AA30-BC07-C3CAE53D3CD1}"/>
          </ac:spMkLst>
        </pc:spChg>
        <pc:spChg chg="add">
          <ac:chgData name="Brandon Moreta" userId="be78b0c2f05ecd32" providerId="LiveId" clId="{5F7996A4-4F69-4B24-89C6-B99F80FBAC60}" dt="2025-04-05T04:51:37.676" v="4" actId="26606"/>
          <ac:spMkLst>
            <pc:docMk/>
            <pc:sldMk cId="3370920589" sldId="256"/>
            <ac:spMk id="10" creationId="{42A4FC2C-047E-45A5-965D-8E1E3BF09BC6}"/>
          </ac:spMkLst>
        </pc:spChg>
        <pc:picChg chg="add mod">
          <ac:chgData name="Brandon Moreta" userId="be78b0c2f05ecd32" providerId="LiveId" clId="{5F7996A4-4F69-4B24-89C6-B99F80FBAC60}" dt="2025-04-05T04:51:37.676" v="4" actId="26606"/>
          <ac:picMkLst>
            <pc:docMk/>
            <pc:sldMk cId="3370920589" sldId="256"/>
            <ac:picMk id="5" creationId="{41DE1497-D6BC-E2C2-CE02-2CF0D397A574}"/>
          </ac:picMkLst>
        </pc:picChg>
      </pc:sldChg>
      <pc:sldChg chg="addSp delSp modSp new mod setBg">
        <pc:chgData name="Brandon Moreta" userId="be78b0c2f05ecd32" providerId="LiveId" clId="{5F7996A4-4F69-4B24-89C6-B99F80FBAC60}" dt="2025-04-05T04:54:45.268" v="27" actId="26606"/>
        <pc:sldMkLst>
          <pc:docMk/>
          <pc:sldMk cId="3843788175" sldId="257"/>
        </pc:sldMkLst>
        <pc:spChg chg="del">
          <ac:chgData name="Brandon Moreta" userId="be78b0c2f05ecd32" providerId="LiveId" clId="{5F7996A4-4F69-4B24-89C6-B99F80FBAC60}" dt="2025-04-05T04:53:52.788" v="7" actId="478"/>
          <ac:spMkLst>
            <pc:docMk/>
            <pc:sldMk cId="3843788175" sldId="257"/>
            <ac:spMk id="2" creationId="{F18C6206-206A-C380-769A-39B40DE74477}"/>
          </ac:spMkLst>
        </pc:spChg>
        <pc:spChg chg="del">
          <ac:chgData name="Brandon Moreta" userId="be78b0c2f05ecd32" providerId="LiveId" clId="{5F7996A4-4F69-4B24-89C6-B99F80FBAC60}" dt="2025-04-05T04:53:49.222" v="6" actId="478"/>
          <ac:spMkLst>
            <pc:docMk/>
            <pc:sldMk cId="3843788175" sldId="257"/>
            <ac:spMk id="3" creationId="{58EA6301-B4A4-8CA8-E823-F7FF19445843}"/>
          </ac:spMkLst>
        </pc:spChg>
        <pc:spChg chg="add del">
          <ac:chgData name="Brandon Moreta" userId="be78b0c2f05ecd32" providerId="LiveId" clId="{5F7996A4-4F69-4B24-89C6-B99F80FBAC60}" dt="2025-04-05T04:54:17.503" v="16" actId="26606"/>
          <ac:spMkLst>
            <pc:docMk/>
            <pc:sldMk cId="3843788175" sldId="257"/>
            <ac:spMk id="7" creationId="{AB8C311F-7253-4AED-9701-7FC0708C41C7}"/>
          </ac:spMkLst>
        </pc:spChg>
        <pc:spChg chg="add del">
          <ac:chgData name="Brandon Moreta" userId="be78b0c2f05ecd32" providerId="LiveId" clId="{5F7996A4-4F69-4B24-89C6-B99F80FBAC60}" dt="2025-04-05T04:54:29.624" v="22" actId="26606"/>
          <ac:spMkLst>
            <pc:docMk/>
            <pc:sldMk cId="3843788175" sldId="257"/>
            <ac:spMk id="8" creationId="{3B5F8FB9-93B9-4832-A062-85E1B6A5AFA4}"/>
          </ac:spMkLst>
        </pc:spChg>
        <pc:spChg chg="add del">
          <ac:chgData name="Brandon Moreta" userId="be78b0c2f05ecd32" providerId="LiveId" clId="{5F7996A4-4F69-4B24-89C6-B99F80FBAC60}" dt="2025-04-05T04:54:29.624" v="22" actId="26606"/>
          <ac:spMkLst>
            <pc:docMk/>
            <pc:sldMk cId="3843788175" sldId="257"/>
            <ac:spMk id="9" creationId="{F37E8EB2-7BE0-4F3D-921C-F4E9C2C14929}"/>
          </ac:spMkLst>
        </pc:spChg>
        <pc:spChg chg="add del">
          <ac:chgData name="Brandon Moreta" userId="be78b0c2f05ecd32" providerId="LiveId" clId="{5F7996A4-4F69-4B24-89C6-B99F80FBAC60}" dt="2025-04-05T04:54:05.204" v="12" actId="26606"/>
          <ac:spMkLst>
            <pc:docMk/>
            <pc:sldMk cId="3843788175" sldId="257"/>
            <ac:spMk id="10" creationId="{42A4FC2C-047E-45A5-965D-8E1E3BF09BC6}"/>
          </ac:spMkLst>
        </pc:spChg>
        <pc:spChg chg="add del">
          <ac:chgData name="Brandon Moreta" userId="be78b0c2f05ecd32" providerId="LiveId" clId="{5F7996A4-4F69-4B24-89C6-B99F80FBAC60}" dt="2025-04-05T04:54:29.624" v="22" actId="26606"/>
          <ac:spMkLst>
            <pc:docMk/>
            <pc:sldMk cId="3843788175" sldId="257"/>
            <ac:spMk id="11" creationId="{E77AE46B-A945-4A7E-9911-903176079DD0}"/>
          </ac:spMkLst>
        </pc:spChg>
        <pc:spChg chg="add del">
          <ac:chgData name="Brandon Moreta" userId="be78b0c2f05ecd32" providerId="LiveId" clId="{5F7996A4-4F69-4B24-89C6-B99F80FBAC60}" dt="2025-04-05T04:54:17.503" v="16" actId="26606"/>
          <ac:spMkLst>
            <pc:docMk/>
            <pc:sldMk cId="3843788175" sldId="257"/>
            <ac:spMk id="12" creationId="{E2384209-CB15-4CDF-9D31-C44FD9A3F20D}"/>
          </ac:spMkLst>
        </pc:spChg>
        <pc:spChg chg="add del">
          <ac:chgData name="Brandon Moreta" userId="be78b0c2f05ecd32" providerId="LiveId" clId="{5F7996A4-4F69-4B24-89C6-B99F80FBAC60}" dt="2025-04-05T04:54:35.567" v="24" actId="26606"/>
          <ac:spMkLst>
            <pc:docMk/>
            <pc:sldMk cId="3843788175" sldId="257"/>
            <ac:spMk id="13" creationId="{32BC26D8-82FB-445E-AA49-62A77D7C1EE0}"/>
          </ac:spMkLst>
        </pc:spChg>
        <pc:spChg chg="add del">
          <ac:chgData name="Brandon Moreta" userId="be78b0c2f05ecd32" providerId="LiveId" clId="{5F7996A4-4F69-4B24-89C6-B99F80FBAC60}" dt="2025-04-05T04:54:17.503" v="16" actId="26606"/>
          <ac:spMkLst>
            <pc:docMk/>
            <pc:sldMk cId="3843788175" sldId="257"/>
            <ac:spMk id="14" creationId="{2633B3B5-CC90-43F0-8714-D31D1F3F0209}"/>
          </ac:spMkLst>
        </pc:spChg>
        <pc:spChg chg="add del">
          <ac:chgData name="Brandon Moreta" userId="be78b0c2f05ecd32" providerId="LiveId" clId="{5F7996A4-4F69-4B24-89C6-B99F80FBAC60}" dt="2025-04-05T04:54:35.567" v="24" actId="26606"/>
          <ac:spMkLst>
            <pc:docMk/>
            <pc:sldMk cId="3843788175" sldId="257"/>
            <ac:spMk id="15" creationId="{CB44330D-EA18-4254-AA95-EB49948539B8}"/>
          </ac:spMkLst>
        </pc:spChg>
        <pc:spChg chg="add del">
          <ac:chgData name="Brandon Moreta" userId="be78b0c2f05ecd32" providerId="LiveId" clId="{5F7996A4-4F69-4B24-89C6-B99F80FBAC60}" dt="2025-04-05T04:54:17.503" v="16" actId="26606"/>
          <ac:spMkLst>
            <pc:docMk/>
            <pc:sldMk cId="3843788175" sldId="257"/>
            <ac:spMk id="16" creationId="{A8D57A06-A426-446D-B02C-A2DC6B62E45E}"/>
          </ac:spMkLst>
        </pc:spChg>
        <pc:spChg chg="add del">
          <ac:chgData name="Brandon Moreta" userId="be78b0c2f05ecd32" providerId="LiveId" clId="{5F7996A4-4F69-4B24-89C6-B99F80FBAC60}" dt="2025-04-05T04:54:45.266" v="26" actId="26606"/>
          <ac:spMkLst>
            <pc:docMk/>
            <pc:sldMk cId="3843788175" sldId="257"/>
            <ac:spMk id="17" creationId="{0B761509-3B9A-49A6-A84B-C3D86811697D}"/>
          </ac:spMkLst>
        </pc:spChg>
        <pc:spChg chg="add del">
          <ac:chgData name="Brandon Moreta" userId="be78b0c2f05ecd32" providerId="LiveId" clId="{5F7996A4-4F69-4B24-89C6-B99F80FBAC60}" dt="2025-04-05T04:54:18.803" v="18" actId="26606"/>
          <ac:spMkLst>
            <pc:docMk/>
            <pc:sldMk cId="3843788175" sldId="257"/>
            <ac:spMk id="18" creationId="{42A4FC2C-047E-45A5-965D-8E1E3BF09BC6}"/>
          </ac:spMkLst>
        </pc:spChg>
        <pc:spChg chg="add del">
          <ac:chgData name="Brandon Moreta" userId="be78b0c2f05ecd32" providerId="LiveId" clId="{5F7996A4-4F69-4B24-89C6-B99F80FBAC60}" dt="2025-04-05T04:54:45.266" v="26" actId="26606"/>
          <ac:spMkLst>
            <pc:docMk/>
            <pc:sldMk cId="3843788175" sldId="257"/>
            <ac:spMk id="19" creationId="{91DE43FD-EB47-414A-B0AB-169B0FFFA527}"/>
          </ac:spMkLst>
        </pc:spChg>
        <pc:grpChg chg="add del">
          <ac:chgData name="Brandon Moreta" userId="be78b0c2f05ecd32" providerId="LiveId" clId="{5F7996A4-4F69-4B24-89C6-B99F80FBAC60}" dt="2025-04-05T04:54:45.266" v="26" actId="26606"/>
          <ac:grpSpMkLst>
            <pc:docMk/>
            <pc:sldMk cId="3843788175" sldId="257"/>
            <ac:grpSpMk id="20" creationId="{58495BCC-CE77-4CC2-952E-846F41119FD5}"/>
          </ac:grpSpMkLst>
        </pc:grpChg>
        <pc:picChg chg="add mod">
          <ac:chgData name="Brandon Moreta" userId="be78b0c2f05ecd32" providerId="LiveId" clId="{5F7996A4-4F69-4B24-89C6-B99F80FBAC60}" dt="2025-04-05T04:54:45.268" v="27" actId="26606"/>
          <ac:picMkLst>
            <pc:docMk/>
            <pc:sldMk cId="3843788175" sldId="257"/>
            <ac:picMk id="5" creationId="{BAC2E297-5B8F-17FD-F70C-8CE313C1B4EC}"/>
          </ac:picMkLst>
        </pc:picChg>
      </pc:sldChg>
      <pc:sldChg chg="addSp delSp modSp new mod setBg">
        <pc:chgData name="Brandon Moreta" userId="be78b0c2f05ecd32" providerId="LiveId" clId="{5F7996A4-4F69-4B24-89C6-B99F80FBAC60}" dt="2025-04-05T04:57:17.236" v="48" actId="26606"/>
        <pc:sldMkLst>
          <pc:docMk/>
          <pc:sldMk cId="3096086010" sldId="258"/>
        </pc:sldMkLst>
        <pc:spChg chg="add del">
          <ac:chgData name="Brandon Moreta" userId="be78b0c2f05ecd32" providerId="LiveId" clId="{5F7996A4-4F69-4B24-89C6-B99F80FBAC60}" dt="2025-04-05T04:56:23.938" v="34" actId="26606"/>
          <ac:spMkLst>
            <pc:docMk/>
            <pc:sldMk cId="3096086010" sldId="258"/>
            <ac:spMk id="2" creationId="{D5AE44CF-EEF6-CDE1-9101-199F2D353468}"/>
          </ac:spMkLst>
        </pc:spChg>
        <pc:spChg chg="del">
          <ac:chgData name="Brandon Moreta" userId="be78b0c2f05ecd32" providerId="LiveId" clId="{5F7996A4-4F69-4B24-89C6-B99F80FBAC60}" dt="2025-04-05T04:55:56.338" v="29" actId="22"/>
          <ac:spMkLst>
            <pc:docMk/>
            <pc:sldMk cId="3096086010" sldId="258"/>
            <ac:spMk id="3" creationId="{D02886DC-701D-9557-616F-9A1D3DA6E0E1}"/>
          </ac:spMkLst>
        </pc:spChg>
        <pc:spChg chg="add del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9" creationId="{E49F7514-CB4A-B685-0F77-653669DD400E}"/>
          </ac:spMkLst>
        </pc:spChg>
        <pc:spChg chg="add del">
          <ac:chgData name="Brandon Moreta" userId="be78b0c2f05ecd32" providerId="LiveId" clId="{5F7996A4-4F69-4B24-89C6-B99F80FBAC60}" dt="2025-04-05T04:56:23.932" v="33" actId="26606"/>
          <ac:spMkLst>
            <pc:docMk/>
            <pc:sldMk cId="3096086010" sldId="258"/>
            <ac:spMk id="10" creationId="{42A4FC2C-047E-45A5-965D-8E1E3BF09BC6}"/>
          </ac:spMkLst>
        </pc:spChg>
        <pc:spChg chg="add del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12" creationId="{2B97F24A-32CE-4C1C-A50D-3016B394DCFB}"/>
          </ac:spMkLst>
        </pc:spChg>
        <pc:spChg chg="add mod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13" creationId="{D5AE44CF-EEF6-CDE1-9101-199F2D353468}"/>
          </ac:spMkLst>
        </pc:spChg>
        <pc:spChg chg="add del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14" creationId="{CD8B4F24-440B-49E9-B85D-733523DC064B}"/>
          </ac:spMkLst>
        </pc:spChg>
        <pc:spChg chg="add del">
          <ac:chgData name="Brandon Moreta" userId="be78b0c2f05ecd32" providerId="LiveId" clId="{5F7996A4-4F69-4B24-89C6-B99F80FBAC60}" dt="2025-04-05T04:57:17.229" v="47" actId="26606"/>
          <ac:spMkLst>
            <pc:docMk/>
            <pc:sldMk cId="3096086010" sldId="258"/>
            <ac:spMk id="19" creationId="{665DBBEF-238B-476B-96AB-8AAC3224ECEA}"/>
          </ac:spMkLst>
        </pc:spChg>
        <pc:spChg chg="add del">
          <ac:chgData name="Brandon Moreta" userId="be78b0c2f05ecd32" providerId="LiveId" clId="{5F7996A4-4F69-4B24-89C6-B99F80FBAC60}" dt="2025-04-05T04:57:17.229" v="47" actId="26606"/>
          <ac:spMkLst>
            <pc:docMk/>
            <pc:sldMk cId="3096086010" sldId="258"/>
            <ac:spMk id="21" creationId="{3FCFB1DE-0B7E-48CC-BA90-B2AB0889F9D6}"/>
          </ac:spMkLst>
        </pc:spChg>
        <pc:spChg chg="add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23" creationId="{D07DD2DE-F619-49DD-B5E7-03A290FF4ED1}"/>
          </ac:spMkLst>
        </pc:spChg>
        <pc:spChg chg="add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24" creationId="{A8384FB5-9ADC-4DDC-881B-597D56F5B15D}"/>
          </ac:spMkLst>
        </pc:spChg>
        <pc:spChg chg="add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25" creationId="{85149191-5F60-4A28-AAFF-039F96B0F3EC}"/>
          </ac:spMkLst>
        </pc:spChg>
        <pc:spChg chg="add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26" creationId="{91E5A9A7-95C6-4F4F-B00E-C82E07FE62EF}"/>
          </ac:spMkLst>
        </pc:spChg>
        <pc:spChg chg="add">
          <ac:chgData name="Brandon Moreta" userId="be78b0c2f05ecd32" providerId="LiveId" clId="{5F7996A4-4F69-4B24-89C6-B99F80FBAC60}" dt="2025-04-05T04:57:17.236" v="48" actId="26606"/>
          <ac:spMkLst>
            <pc:docMk/>
            <pc:sldMk cId="3096086010" sldId="258"/>
            <ac:spMk id="27" creationId="{F8260ED5-17F7-4158-B241-D51DD4CF1B7E}"/>
          </ac:spMkLst>
        </pc:spChg>
        <pc:picChg chg="add mod ord">
          <ac:chgData name="Brandon Moreta" userId="be78b0c2f05ecd32" providerId="LiveId" clId="{5F7996A4-4F69-4B24-89C6-B99F80FBAC60}" dt="2025-04-05T04:57:17.236" v="48" actId="26606"/>
          <ac:picMkLst>
            <pc:docMk/>
            <pc:sldMk cId="3096086010" sldId="258"/>
            <ac:picMk id="5" creationId="{E174E5A6-593A-5607-66C7-099A349CE533}"/>
          </ac:picMkLst>
        </pc:picChg>
      </pc:sldChg>
      <pc:sldChg chg="addSp delSp modSp new mod setBg">
        <pc:chgData name="Brandon Moreta" userId="be78b0c2f05ecd32" providerId="LiveId" clId="{5F7996A4-4F69-4B24-89C6-B99F80FBAC60}" dt="2025-04-05T04:58:42.238" v="54" actId="27614"/>
        <pc:sldMkLst>
          <pc:docMk/>
          <pc:sldMk cId="1797600755" sldId="259"/>
        </pc:sldMkLst>
        <pc:spChg chg="add del">
          <ac:chgData name="Brandon Moreta" userId="be78b0c2f05ecd32" providerId="LiveId" clId="{5F7996A4-4F69-4B24-89C6-B99F80FBAC60}" dt="2025-04-05T04:58:35.753" v="53" actId="26606"/>
          <ac:spMkLst>
            <pc:docMk/>
            <pc:sldMk cId="1797600755" sldId="259"/>
            <ac:spMk id="2" creationId="{1A6FA10B-6718-0528-9D85-8537C94C9B60}"/>
          </ac:spMkLst>
        </pc:spChg>
        <pc:spChg chg="del">
          <ac:chgData name="Brandon Moreta" userId="be78b0c2f05ecd32" providerId="LiveId" clId="{5F7996A4-4F69-4B24-89C6-B99F80FBAC60}" dt="2025-04-05T04:58:28.002" v="50" actId="22"/>
          <ac:spMkLst>
            <pc:docMk/>
            <pc:sldMk cId="1797600755" sldId="259"/>
            <ac:spMk id="3" creationId="{DDE3B94C-A931-6EB2-BEC7-E85B1A70C40D}"/>
          </ac:spMkLst>
        </pc:spChg>
        <pc:spChg chg="add">
          <ac:chgData name="Brandon Moreta" userId="be78b0c2f05ecd32" providerId="LiveId" clId="{5F7996A4-4F69-4B24-89C6-B99F80FBAC60}" dt="2025-04-05T04:58:35.753" v="53" actId="26606"/>
          <ac:spMkLst>
            <pc:docMk/>
            <pc:sldMk cId="1797600755" sldId="259"/>
            <ac:spMk id="10" creationId="{AB8C311F-7253-4AED-9701-7FC0708C41C7}"/>
          </ac:spMkLst>
        </pc:spChg>
        <pc:spChg chg="add">
          <ac:chgData name="Brandon Moreta" userId="be78b0c2f05ecd32" providerId="LiveId" clId="{5F7996A4-4F69-4B24-89C6-B99F80FBAC60}" dt="2025-04-05T04:58:35.753" v="53" actId="26606"/>
          <ac:spMkLst>
            <pc:docMk/>
            <pc:sldMk cId="1797600755" sldId="259"/>
            <ac:spMk id="12" creationId="{E2384209-CB15-4CDF-9D31-C44FD9A3F20D}"/>
          </ac:spMkLst>
        </pc:spChg>
        <pc:spChg chg="add">
          <ac:chgData name="Brandon Moreta" userId="be78b0c2f05ecd32" providerId="LiveId" clId="{5F7996A4-4F69-4B24-89C6-B99F80FBAC60}" dt="2025-04-05T04:58:35.753" v="53" actId="26606"/>
          <ac:spMkLst>
            <pc:docMk/>
            <pc:sldMk cId="1797600755" sldId="259"/>
            <ac:spMk id="14" creationId="{2633B3B5-CC90-43F0-8714-D31D1F3F0209}"/>
          </ac:spMkLst>
        </pc:spChg>
        <pc:spChg chg="add">
          <ac:chgData name="Brandon Moreta" userId="be78b0c2f05ecd32" providerId="LiveId" clId="{5F7996A4-4F69-4B24-89C6-B99F80FBAC60}" dt="2025-04-05T04:58:35.753" v="53" actId="26606"/>
          <ac:spMkLst>
            <pc:docMk/>
            <pc:sldMk cId="1797600755" sldId="259"/>
            <ac:spMk id="16" creationId="{A8D57A06-A426-446D-B02C-A2DC6B62E45E}"/>
          </ac:spMkLst>
        </pc:spChg>
        <pc:picChg chg="add mod ord">
          <ac:chgData name="Brandon Moreta" userId="be78b0c2f05ecd32" providerId="LiveId" clId="{5F7996A4-4F69-4B24-89C6-B99F80FBAC60}" dt="2025-04-05T04:58:42.238" v="54" actId="27614"/>
          <ac:picMkLst>
            <pc:docMk/>
            <pc:sldMk cId="1797600755" sldId="259"/>
            <ac:picMk id="5" creationId="{72399F25-A682-8F38-CB2E-7DB3BA549268}"/>
          </ac:picMkLst>
        </pc:picChg>
      </pc:sldChg>
      <pc:sldChg chg="addSp delSp modSp new mod setBg">
        <pc:chgData name="Brandon Moreta" userId="be78b0c2f05ecd32" providerId="LiveId" clId="{5F7996A4-4F69-4B24-89C6-B99F80FBAC60}" dt="2025-04-05T05:02:25.437" v="80" actId="26606"/>
        <pc:sldMkLst>
          <pc:docMk/>
          <pc:sldMk cId="3654635920" sldId="260"/>
        </pc:sldMkLst>
        <pc:spChg chg="add del">
          <ac:chgData name="Brandon Moreta" userId="be78b0c2f05ecd32" providerId="LiveId" clId="{5F7996A4-4F69-4B24-89C6-B99F80FBAC60}" dt="2025-04-05T05:00:12.791" v="65" actId="26606"/>
          <ac:spMkLst>
            <pc:docMk/>
            <pc:sldMk cId="3654635920" sldId="260"/>
            <ac:spMk id="2" creationId="{E254AF60-0F09-F312-D448-2E52FA4C0A6D}"/>
          </ac:spMkLst>
        </pc:spChg>
        <pc:spChg chg="del">
          <ac:chgData name="Brandon Moreta" userId="be78b0c2f05ecd32" providerId="LiveId" clId="{5F7996A4-4F69-4B24-89C6-B99F80FBAC60}" dt="2025-04-05T04:59:33.137" v="56" actId="22"/>
          <ac:spMkLst>
            <pc:docMk/>
            <pc:sldMk cId="3654635920" sldId="260"/>
            <ac:spMk id="3" creationId="{EB264747-6845-9AC6-56B3-66EA778FA3C8}"/>
          </ac:spMkLst>
        </pc:spChg>
        <pc:spChg chg="add del">
          <ac:chgData name="Brandon Moreta" userId="be78b0c2f05ecd32" providerId="LiveId" clId="{5F7996A4-4F69-4B24-89C6-B99F80FBAC60}" dt="2025-04-05T05:01:32.651" v="66"/>
          <ac:spMkLst>
            <pc:docMk/>
            <pc:sldMk cId="3654635920" sldId="260"/>
            <ac:spMk id="9" creationId="{FD12980B-04B2-8D6B-55C3-B6A8EBEDC4B5}"/>
          </ac:spMkLst>
        </pc:spChg>
        <pc:spChg chg="add del">
          <ac:chgData name="Brandon Moreta" userId="be78b0c2f05ecd32" providerId="LiveId" clId="{5F7996A4-4F69-4B24-89C6-B99F80FBAC60}" dt="2025-04-05T04:59:45.567" v="58" actId="26606"/>
          <ac:spMkLst>
            <pc:docMk/>
            <pc:sldMk cId="3654635920" sldId="260"/>
            <ac:spMk id="10" creationId="{AB8C311F-7253-4AED-9701-7FC0708C41C7}"/>
          </ac:spMkLst>
        </pc:spChg>
        <pc:spChg chg="add del">
          <ac:chgData name="Brandon Moreta" userId="be78b0c2f05ecd32" providerId="LiveId" clId="{5F7996A4-4F69-4B24-89C6-B99F80FBAC60}" dt="2025-04-05T04:59:45.567" v="58" actId="26606"/>
          <ac:spMkLst>
            <pc:docMk/>
            <pc:sldMk cId="3654635920" sldId="260"/>
            <ac:spMk id="12" creationId="{E2384209-CB15-4CDF-9D31-C44FD9A3F20D}"/>
          </ac:spMkLst>
        </pc:spChg>
        <pc:spChg chg="add del">
          <ac:chgData name="Brandon Moreta" userId="be78b0c2f05ecd32" providerId="LiveId" clId="{5F7996A4-4F69-4B24-89C6-B99F80FBAC60}" dt="2025-04-05T04:59:45.567" v="58" actId="26606"/>
          <ac:spMkLst>
            <pc:docMk/>
            <pc:sldMk cId="3654635920" sldId="260"/>
            <ac:spMk id="14" creationId="{2633B3B5-CC90-43F0-8714-D31D1F3F0209}"/>
          </ac:spMkLst>
        </pc:spChg>
        <pc:spChg chg="add del">
          <ac:chgData name="Brandon Moreta" userId="be78b0c2f05ecd32" providerId="LiveId" clId="{5F7996A4-4F69-4B24-89C6-B99F80FBAC60}" dt="2025-04-05T04:59:45.567" v="58" actId="26606"/>
          <ac:spMkLst>
            <pc:docMk/>
            <pc:sldMk cId="3654635920" sldId="260"/>
            <ac:spMk id="16" creationId="{A8D57A06-A426-446D-B02C-A2DC6B62E45E}"/>
          </ac:spMkLst>
        </pc:spChg>
        <pc:spChg chg="add del">
          <ac:chgData name="Brandon Moreta" userId="be78b0c2f05ecd32" providerId="LiveId" clId="{5F7996A4-4F69-4B24-89C6-B99F80FBAC60}" dt="2025-04-05T04:59:49.825" v="60" actId="26606"/>
          <ac:spMkLst>
            <pc:docMk/>
            <pc:sldMk cId="3654635920" sldId="260"/>
            <ac:spMk id="18" creationId="{AB8C311F-7253-4AED-9701-7FC0708C41C7}"/>
          </ac:spMkLst>
        </pc:spChg>
        <pc:spChg chg="add del">
          <ac:chgData name="Brandon Moreta" userId="be78b0c2f05ecd32" providerId="LiveId" clId="{5F7996A4-4F69-4B24-89C6-B99F80FBAC60}" dt="2025-04-05T04:59:49.825" v="60" actId="26606"/>
          <ac:spMkLst>
            <pc:docMk/>
            <pc:sldMk cId="3654635920" sldId="260"/>
            <ac:spMk id="19" creationId="{E2384209-CB15-4CDF-9D31-C44FD9A3F20D}"/>
          </ac:spMkLst>
        </pc:spChg>
        <pc:spChg chg="add del">
          <ac:chgData name="Brandon Moreta" userId="be78b0c2f05ecd32" providerId="LiveId" clId="{5F7996A4-4F69-4B24-89C6-B99F80FBAC60}" dt="2025-04-05T04:59:49.825" v="60" actId="26606"/>
          <ac:spMkLst>
            <pc:docMk/>
            <pc:sldMk cId="3654635920" sldId="260"/>
            <ac:spMk id="20" creationId="{2633B3B5-CC90-43F0-8714-D31D1F3F0209}"/>
          </ac:spMkLst>
        </pc:spChg>
        <pc:spChg chg="add del">
          <ac:chgData name="Brandon Moreta" userId="be78b0c2f05ecd32" providerId="LiveId" clId="{5F7996A4-4F69-4B24-89C6-B99F80FBAC60}" dt="2025-04-05T04:59:49.825" v="60" actId="26606"/>
          <ac:spMkLst>
            <pc:docMk/>
            <pc:sldMk cId="3654635920" sldId="260"/>
            <ac:spMk id="21" creationId="{A8D57A06-A426-446D-B02C-A2DC6B62E45E}"/>
          </ac:spMkLst>
        </pc:spChg>
        <pc:spChg chg="add del">
          <ac:chgData name="Brandon Moreta" userId="be78b0c2f05ecd32" providerId="LiveId" clId="{5F7996A4-4F69-4B24-89C6-B99F80FBAC60}" dt="2025-04-05T05:00:01.777" v="62" actId="26606"/>
          <ac:spMkLst>
            <pc:docMk/>
            <pc:sldMk cId="3654635920" sldId="260"/>
            <ac:spMk id="23" creationId="{AB8C311F-7253-4AED-9701-7FC0708C41C7}"/>
          </ac:spMkLst>
        </pc:spChg>
        <pc:spChg chg="add del">
          <ac:chgData name="Brandon Moreta" userId="be78b0c2f05ecd32" providerId="LiveId" clId="{5F7996A4-4F69-4B24-89C6-B99F80FBAC60}" dt="2025-04-05T05:00:01.777" v="62" actId="26606"/>
          <ac:spMkLst>
            <pc:docMk/>
            <pc:sldMk cId="3654635920" sldId="260"/>
            <ac:spMk id="24" creationId="{E2384209-CB15-4CDF-9D31-C44FD9A3F20D}"/>
          </ac:spMkLst>
        </pc:spChg>
        <pc:spChg chg="add del">
          <ac:chgData name="Brandon Moreta" userId="be78b0c2f05ecd32" providerId="LiveId" clId="{5F7996A4-4F69-4B24-89C6-B99F80FBAC60}" dt="2025-04-05T05:00:01.777" v="62" actId="26606"/>
          <ac:spMkLst>
            <pc:docMk/>
            <pc:sldMk cId="3654635920" sldId="260"/>
            <ac:spMk id="25" creationId="{2633B3B5-CC90-43F0-8714-D31D1F3F0209}"/>
          </ac:spMkLst>
        </pc:spChg>
        <pc:spChg chg="add del">
          <ac:chgData name="Brandon Moreta" userId="be78b0c2f05ecd32" providerId="LiveId" clId="{5F7996A4-4F69-4B24-89C6-B99F80FBAC60}" dt="2025-04-05T05:00:01.777" v="62" actId="26606"/>
          <ac:spMkLst>
            <pc:docMk/>
            <pc:sldMk cId="3654635920" sldId="260"/>
            <ac:spMk id="26" creationId="{A8D57A06-A426-446D-B02C-A2DC6B62E45E}"/>
          </ac:spMkLst>
        </pc:spChg>
        <pc:spChg chg="add del">
          <ac:chgData name="Brandon Moreta" userId="be78b0c2f05ecd32" providerId="LiveId" clId="{5F7996A4-4F69-4B24-89C6-B99F80FBAC60}" dt="2025-04-05T05:00:12.785" v="64" actId="26606"/>
          <ac:spMkLst>
            <pc:docMk/>
            <pc:sldMk cId="3654635920" sldId="260"/>
            <ac:spMk id="28" creationId="{AB8C311F-7253-4AED-9701-7FC0708C41C7}"/>
          </ac:spMkLst>
        </pc:spChg>
        <pc:spChg chg="add del">
          <ac:chgData name="Brandon Moreta" userId="be78b0c2f05ecd32" providerId="LiveId" clId="{5F7996A4-4F69-4B24-89C6-B99F80FBAC60}" dt="2025-04-05T05:00:12.785" v="64" actId="26606"/>
          <ac:spMkLst>
            <pc:docMk/>
            <pc:sldMk cId="3654635920" sldId="260"/>
            <ac:spMk id="29" creationId="{E2384209-CB15-4CDF-9D31-C44FD9A3F20D}"/>
          </ac:spMkLst>
        </pc:spChg>
        <pc:spChg chg="add del">
          <ac:chgData name="Brandon Moreta" userId="be78b0c2f05ecd32" providerId="LiveId" clId="{5F7996A4-4F69-4B24-89C6-B99F80FBAC60}" dt="2025-04-05T05:00:12.785" v="64" actId="26606"/>
          <ac:spMkLst>
            <pc:docMk/>
            <pc:sldMk cId="3654635920" sldId="260"/>
            <ac:spMk id="30" creationId="{2633B3B5-CC90-43F0-8714-D31D1F3F0209}"/>
          </ac:spMkLst>
        </pc:spChg>
        <pc:spChg chg="add del">
          <ac:chgData name="Brandon Moreta" userId="be78b0c2f05ecd32" providerId="LiveId" clId="{5F7996A4-4F69-4B24-89C6-B99F80FBAC60}" dt="2025-04-05T05:00:12.785" v="64" actId="26606"/>
          <ac:spMkLst>
            <pc:docMk/>
            <pc:sldMk cId="3654635920" sldId="260"/>
            <ac:spMk id="31" creationId="{A8D57A06-A426-446D-B02C-A2DC6B62E45E}"/>
          </ac:spMkLst>
        </pc:spChg>
        <pc:spChg chg="add del mod">
          <ac:chgData name="Brandon Moreta" userId="be78b0c2f05ecd32" providerId="LiveId" clId="{5F7996A4-4F69-4B24-89C6-B99F80FBAC60}" dt="2025-04-05T05:01:51.180" v="69" actId="478"/>
          <ac:spMkLst>
            <pc:docMk/>
            <pc:sldMk cId="3654635920" sldId="260"/>
            <ac:spMk id="33" creationId="{E254AF60-0F09-F312-D448-2E52FA4C0A6D}"/>
          </ac:spMkLst>
        </pc:spChg>
        <pc:spChg chg="add del">
          <ac:chgData name="Brandon Moreta" userId="be78b0c2f05ecd32" providerId="LiveId" clId="{5F7996A4-4F69-4B24-89C6-B99F80FBAC60}" dt="2025-04-05T05:02:14.312" v="77" actId="26606"/>
          <ac:spMkLst>
            <pc:docMk/>
            <pc:sldMk cId="3654635920" sldId="260"/>
            <ac:spMk id="1036" creationId="{A9F529C3-C941-49FD-8C67-82F134F64BDB}"/>
          </ac:spMkLst>
        </pc:spChg>
        <pc:spChg chg="add del">
          <ac:chgData name="Brandon Moreta" userId="be78b0c2f05ecd32" providerId="LiveId" clId="{5F7996A4-4F69-4B24-89C6-B99F80FBAC60}" dt="2025-04-05T05:02:14.312" v="77" actId="26606"/>
          <ac:spMkLst>
            <pc:docMk/>
            <pc:sldMk cId="3654635920" sldId="260"/>
            <ac:spMk id="1037" creationId="{20586029-32A0-47E5-9AEC-AE3ABA6B94D0}"/>
          </ac:spMkLst>
        </pc:spChg>
        <pc:spChg chg="add del">
          <ac:chgData name="Brandon Moreta" userId="be78b0c2f05ecd32" providerId="LiveId" clId="{5F7996A4-4F69-4B24-89C6-B99F80FBAC60}" dt="2025-04-05T05:02:25.435" v="79" actId="26606"/>
          <ac:spMkLst>
            <pc:docMk/>
            <pc:sldMk cId="3654635920" sldId="260"/>
            <ac:spMk id="1038" creationId="{EED03674-84CB-52A9-CC9D-6D9BF2E25291}"/>
          </ac:spMkLst>
        </pc:spChg>
        <pc:spChg chg="add del">
          <ac:chgData name="Brandon Moreta" userId="be78b0c2f05ecd32" providerId="LiveId" clId="{5F7996A4-4F69-4B24-89C6-B99F80FBAC60}" dt="2025-04-05T05:02:03.353" v="73" actId="26606"/>
          <ac:spMkLst>
            <pc:docMk/>
            <pc:sldMk cId="3654635920" sldId="260"/>
            <ac:spMk id="1039" creationId="{2FAA70C3-2AD5-42D6-AC00-5977FEA4DA14}"/>
          </ac:spMkLst>
        </pc:spChg>
        <pc:spChg chg="add del">
          <ac:chgData name="Brandon Moreta" userId="be78b0c2f05ecd32" providerId="LiveId" clId="{5F7996A4-4F69-4B24-89C6-B99F80FBAC60}" dt="2025-04-05T05:02:03.353" v="73" actId="26606"/>
          <ac:spMkLst>
            <pc:docMk/>
            <pc:sldMk cId="3654635920" sldId="260"/>
            <ac:spMk id="1041" creationId="{5D1D4658-32CD-4903-BDA6-7B54EEA4ED6F}"/>
          </ac:spMkLst>
        </pc:spChg>
        <pc:spChg chg="add del">
          <ac:chgData name="Brandon Moreta" userId="be78b0c2f05ecd32" providerId="LiveId" clId="{5F7996A4-4F69-4B24-89C6-B99F80FBAC60}" dt="2025-04-05T05:02:25.435" v="79" actId="26606"/>
          <ac:spMkLst>
            <pc:docMk/>
            <pc:sldMk cId="3654635920" sldId="260"/>
            <ac:spMk id="1046" creationId="{C700CD00-DF3E-4660-A6EC-A18C3B7F9E31}"/>
          </ac:spMkLst>
        </pc:spChg>
        <pc:grpChg chg="add del">
          <ac:chgData name="Brandon Moreta" userId="be78b0c2f05ecd32" providerId="LiveId" clId="{5F7996A4-4F69-4B24-89C6-B99F80FBAC60}" dt="2025-04-05T05:01:45.211" v="68" actId="26606"/>
          <ac:grpSpMkLst>
            <pc:docMk/>
            <pc:sldMk cId="3654635920" sldId="260"/>
            <ac:grpSpMk id="34" creationId="{BE589684-54CA-64D8-C963-5F19FF75BF72}"/>
          </ac:grpSpMkLst>
        </pc:grpChg>
        <pc:grpChg chg="add del">
          <ac:chgData name="Brandon Moreta" userId="be78b0c2f05ecd32" providerId="LiveId" clId="{5F7996A4-4F69-4B24-89C6-B99F80FBAC60}" dt="2025-04-05T05:02:25.437" v="80" actId="26606"/>
          <ac:grpSpMkLst>
            <pc:docMk/>
            <pc:sldMk cId="3654635920" sldId="260"/>
            <ac:grpSpMk id="1031" creationId="{BF65200E-BE19-61BA-8C12-E73CE7790A3F}"/>
          </ac:grpSpMkLst>
        </pc:grpChg>
        <pc:grpChg chg="add del">
          <ac:chgData name="Brandon Moreta" userId="be78b0c2f05ecd32" providerId="LiveId" clId="{5F7996A4-4F69-4B24-89C6-B99F80FBAC60}" dt="2025-04-05T05:02:25.435" v="79" actId="26606"/>
          <ac:grpSpMkLst>
            <pc:docMk/>
            <pc:sldMk cId="3654635920" sldId="260"/>
            <ac:grpSpMk id="1047" creationId="{F9AB5DBD-0A57-4DBC-B49F-205E268F1FCB}"/>
          </ac:grpSpMkLst>
        </pc:grpChg>
        <pc:picChg chg="add mod ord">
          <ac:chgData name="Brandon Moreta" userId="be78b0c2f05ecd32" providerId="LiveId" clId="{5F7996A4-4F69-4B24-89C6-B99F80FBAC60}" dt="2025-04-05T05:02:25.437" v="80" actId="26606"/>
          <ac:picMkLst>
            <pc:docMk/>
            <pc:sldMk cId="3654635920" sldId="260"/>
            <ac:picMk id="5" creationId="{D68BF473-7D55-01D2-E880-7D364E40DAA2}"/>
          </ac:picMkLst>
        </pc:picChg>
        <pc:picChg chg="add mod">
          <ac:chgData name="Brandon Moreta" userId="be78b0c2f05ecd32" providerId="LiveId" clId="{5F7996A4-4F69-4B24-89C6-B99F80FBAC60}" dt="2025-04-05T05:02:25.437" v="80" actId="26606"/>
          <ac:picMkLst>
            <pc:docMk/>
            <pc:sldMk cId="3654635920" sldId="260"/>
            <ac:picMk id="1026" creationId="{534E3710-137D-789B-7D32-11046844B6D3}"/>
          </ac:picMkLst>
        </pc:picChg>
        <pc:cxnChg chg="add del">
          <ac:chgData name="Brandon Moreta" userId="be78b0c2f05ecd32" providerId="LiveId" clId="{5F7996A4-4F69-4B24-89C6-B99F80FBAC60}" dt="2025-04-05T05:02:14.312" v="77" actId="26606"/>
          <ac:cxnSpMkLst>
            <pc:docMk/>
            <pc:sldMk cId="3654635920" sldId="260"/>
            <ac:cxnSpMk id="1043" creationId="{8C730EAB-A532-4295-A302-FB4B90DB9F5E}"/>
          </ac:cxnSpMkLst>
        </pc:cxnChg>
      </pc:sldChg>
      <pc:sldChg chg="addSp delSp modSp new mod setBg setClrOvrMap">
        <pc:chgData name="Brandon Moreta" userId="be78b0c2f05ecd32" providerId="LiveId" clId="{5F7996A4-4F69-4B24-89C6-B99F80FBAC60}" dt="2025-04-05T05:07:22.093" v="99" actId="26606"/>
        <pc:sldMkLst>
          <pc:docMk/>
          <pc:sldMk cId="1905729720" sldId="261"/>
        </pc:sldMkLst>
        <pc:spChg chg="add del">
          <ac:chgData name="Brandon Moreta" userId="be78b0c2f05ecd32" providerId="LiveId" clId="{5F7996A4-4F69-4B24-89C6-B99F80FBAC60}" dt="2025-04-05T05:04:26.148" v="85" actId="26606"/>
          <ac:spMkLst>
            <pc:docMk/>
            <pc:sldMk cId="1905729720" sldId="261"/>
            <ac:spMk id="2" creationId="{1D5A7C69-4867-AB82-1022-2A33B3E3D56D}"/>
          </ac:spMkLst>
        </pc:spChg>
        <pc:spChg chg="add del">
          <ac:chgData name="Brandon Moreta" userId="be78b0c2f05ecd32" providerId="LiveId" clId="{5F7996A4-4F69-4B24-89C6-B99F80FBAC60}" dt="2025-04-05T05:04:26.148" v="85" actId="26606"/>
          <ac:spMkLst>
            <pc:docMk/>
            <pc:sldMk cId="1905729720" sldId="261"/>
            <ac:spMk id="3" creationId="{768220D7-2C48-460C-2551-8E796D99724D}"/>
          </ac:spMkLst>
        </pc:spChg>
        <pc:spChg chg="add del">
          <ac:chgData name="Brandon Moreta" userId="be78b0c2f05ecd32" providerId="LiveId" clId="{5F7996A4-4F69-4B24-89C6-B99F80FBAC60}" dt="2025-04-05T05:05:31.095" v="87" actId="478"/>
          <ac:spMkLst>
            <pc:docMk/>
            <pc:sldMk cId="1905729720" sldId="261"/>
            <ac:spMk id="7" creationId="{1D5A7C69-4867-AB82-1022-2A33B3E3D56D}"/>
          </ac:spMkLst>
        </pc:spChg>
        <pc:spChg chg="add del">
          <ac:chgData name="Brandon Moreta" userId="be78b0c2f05ecd32" providerId="LiveId" clId="{5F7996A4-4F69-4B24-89C6-B99F80FBAC60}" dt="2025-04-05T05:05:20.624" v="86"/>
          <ac:spMkLst>
            <pc:docMk/>
            <pc:sldMk cId="1905729720" sldId="261"/>
            <ac:spMk id="8" creationId="{768220D7-2C48-460C-2551-8E796D99724D}"/>
          </ac:spMkLst>
        </pc:spChg>
        <pc:spChg chg="add del">
          <ac:chgData name="Brandon Moreta" userId="be78b0c2f05ecd32" providerId="LiveId" clId="{5F7996A4-4F69-4B24-89C6-B99F80FBAC60}" dt="2025-04-05T05:06:52.803" v="93" actId="26606"/>
          <ac:spMkLst>
            <pc:docMk/>
            <pc:sldMk cId="1905729720" sldId="261"/>
            <ac:spMk id="10" creationId="{2B97F24A-32CE-4C1C-A50D-3016B394DCFB}"/>
          </ac:spMkLst>
        </pc:spChg>
        <pc:spChg chg="add del">
          <ac:chgData name="Brandon Moreta" userId="be78b0c2f05ecd32" providerId="LiveId" clId="{5F7996A4-4F69-4B24-89C6-B99F80FBAC60}" dt="2025-04-05T05:06:52.803" v="93" actId="26606"/>
          <ac:spMkLst>
            <pc:docMk/>
            <pc:sldMk cId="1905729720" sldId="261"/>
            <ac:spMk id="12" creationId="{CD8B4F24-440B-49E9-B85D-733523DC064B}"/>
          </ac:spMkLst>
        </pc:spChg>
        <pc:spChg chg="add del">
          <ac:chgData name="Brandon Moreta" userId="be78b0c2f05ecd32" providerId="LiveId" clId="{5F7996A4-4F69-4B24-89C6-B99F80FBAC60}" dt="2025-04-05T05:06:58.406" v="94" actId="478"/>
          <ac:spMkLst>
            <pc:docMk/>
            <pc:sldMk cId="1905729720" sldId="261"/>
            <ac:spMk id="2056" creationId="{DBFE463D-F7E0-C4B1-21B3-A2C149577CF9}"/>
          </ac:spMkLst>
        </pc:spChg>
        <pc:spChg chg="add del">
          <ac:chgData name="Brandon Moreta" userId="be78b0c2f05ecd32" providerId="LiveId" clId="{5F7996A4-4F69-4B24-89C6-B99F80FBAC60}" dt="2025-04-05T05:06:16.542" v="90" actId="26606"/>
          <ac:spMkLst>
            <pc:docMk/>
            <pc:sldMk cId="1905729720" sldId="261"/>
            <ac:spMk id="2057" creationId="{2111B97A-2FB0-4625-8C2E-CDCB1AF683A2}"/>
          </ac:spMkLst>
        </pc:spChg>
        <pc:spChg chg="add del">
          <ac:chgData name="Brandon Moreta" userId="be78b0c2f05ecd32" providerId="LiveId" clId="{5F7996A4-4F69-4B24-89C6-B99F80FBAC60}" dt="2025-04-05T05:07:22.093" v="99" actId="26606"/>
          <ac:spMkLst>
            <pc:docMk/>
            <pc:sldMk cId="1905729720" sldId="261"/>
            <ac:spMk id="2061" creationId="{8B068B58-6F94-4AFF-A8A7-18573884D6CD}"/>
          </ac:spMkLst>
        </pc:spChg>
        <pc:spChg chg="add del">
          <ac:chgData name="Brandon Moreta" userId="be78b0c2f05ecd32" providerId="LiveId" clId="{5F7996A4-4F69-4B24-89C6-B99F80FBAC60}" dt="2025-04-05T05:06:16.542" v="90" actId="26606"/>
          <ac:spMkLst>
            <pc:docMk/>
            <pc:sldMk cId="1905729720" sldId="261"/>
            <ac:spMk id="2063" creationId="{8ED94938-268E-4C0A-A08A-B3980C78BAEB}"/>
          </ac:spMkLst>
        </pc:spChg>
        <pc:spChg chg="add del">
          <ac:chgData name="Brandon Moreta" userId="be78b0c2f05ecd32" providerId="LiveId" clId="{5F7996A4-4F69-4B24-89C6-B99F80FBAC60}" dt="2025-04-05T05:06:52.782" v="92" actId="26606"/>
          <ac:spMkLst>
            <pc:docMk/>
            <pc:sldMk cId="1905729720" sldId="261"/>
            <ac:spMk id="2065" creationId="{9527FCEA-6143-4C5E-8C45-8AC9237ADE89}"/>
          </ac:spMkLst>
        </pc:spChg>
        <pc:spChg chg="add del">
          <ac:chgData name="Brandon Moreta" userId="be78b0c2f05ecd32" providerId="LiveId" clId="{5F7996A4-4F69-4B24-89C6-B99F80FBAC60}" dt="2025-04-05T05:06:52.782" v="92" actId="26606"/>
          <ac:spMkLst>
            <pc:docMk/>
            <pc:sldMk cId="1905729720" sldId="261"/>
            <ac:spMk id="2066" creationId="{1A9F23AD-7A55-49F3-A3EC-743F47F36B0E}"/>
          </ac:spMkLst>
        </pc:spChg>
        <pc:spChg chg="add del">
          <ac:chgData name="Brandon Moreta" userId="be78b0c2f05ecd32" providerId="LiveId" clId="{5F7996A4-4F69-4B24-89C6-B99F80FBAC60}" dt="2025-04-05T05:06:52.782" v="92" actId="26606"/>
          <ac:spMkLst>
            <pc:docMk/>
            <pc:sldMk cId="1905729720" sldId="261"/>
            <ac:spMk id="2067" creationId="{D7D9F91F-72C9-4DB9-ABD0-A8180D8262D5}"/>
          </ac:spMkLst>
        </pc:spChg>
        <pc:spChg chg="add del">
          <ac:chgData name="Brandon Moreta" userId="be78b0c2f05ecd32" providerId="LiveId" clId="{5F7996A4-4F69-4B24-89C6-B99F80FBAC60}" dt="2025-04-05T05:06:52.782" v="92" actId="26606"/>
          <ac:spMkLst>
            <pc:docMk/>
            <pc:sldMk cId="1905729720" sldId="261"/>
            <ac:spMk id="2068" creationId="{BE016956-CE9F-4946-8834-A8BC3529D0F6}"/>
          </ac:spMkLst>
        </pc:spChg>
        <pc:spChg chg="add del">
          <ac:chgData name="Brandon Moreta" userId="be78b0c2f05ecd32" providerId="LiveId" clId="{5F7996A4-4F69-4B24-89C6-B99F80FBAC60}" dt="2025-04-05T05:07:22.093" v="99" actId="26606"/>
          <ac:spMkLst>
            <pc:docMk/>
            <pc:sldMk cId="1905729720" sldId="261"/>
            <ac:spMk id="2070" creationId="{0D7B6173-1D58-48E2-83CF-37350F315F75}"/>
          </ac:spMkLst>
        </pc:spChg>
        <pc:spChg chg="add del">
          <ac:chgData name="Brandon Moreta" userId="be78b0c2f05ecd32" providerId="LiveId" clId="{5F7996A4-4F69-4B24-89C6-B99F80FBAC60}" dt="2025-04-05T05:07:22.093" v="99" actId="26606"/>
          <ac:spMkLst>
            <pc:docMk/>
            <pc:sldMk cId="1905729720" sldId="261"/>
            <ac:spMk id="2072" creationId="{21BDEC81-16A7-4451-B893-C15000083B77}"/>
          </ac:spMkLst>
        </pc:spChg>
        <pc:spChg chg="add del">
          <ac:chgData name="Brandon Moreta" userId="be78b0c2f05ecd32" providerId="LiveId" clId="{5F7996A4-4F69-4B24-89C6-B99F80FBAC60}" dt="2025-04-05T05:07:22.093" v="99" actId="26606"/>
          <ac:spMkLst>
            <pc:docMk/>
            <pc:sldMk cId="1905729720" sldId="261"/>
            <ac:spMk id="2073" creationId="{BE5B028C-7535-45E5-9D2C-32C50D0E0E43}"/>
          </ac:spMkLst>
        </pc:spChg>
        <pc:spChg chg="add del">
          <ac:chgData name="Brandon Moreta" userId="be78b0c2f05ecd32" providerId="LiveId" clId="{5F7996A4-4F69-4B24-89C6-B99F80FBAC60}" dt="2025-04-05T05:07:22.090" v="98" actId="26606"/>
          <ac:spMkLst>
            <pc:docMk/>
            <pc:sldMk cId="1905729720" sldId="261"/>
            <ac:spMk id="2078" creationId="{19E301E5-1206-47D0-9CDF-72583D739089}"/>
          </ac:spMkLst>
        </pc:spChg>
        <pc:spChg chg="add del">
          <ac:chgData name="Brandon Moreta" userId="be78b0c2f05ecd32" providerId="LiveId" clId="{5F7996A4-4F69-4B24-89C6-B99F80FBAC60}" dt="2025-04-05T05:07:22.090" v="98" actId="26606"/>
          <ac:spMkLst>
            <pc:docMk/>
            <pc:sldMk cId="1905729720" sldId="261"/>
            <ac:spMk id="2080" creationId="{AFA31FBE-7948-4384-B68A-75DEFDC4955A}"/>
          </ac:spMkLst>
        </pc:spChg>
        <pc:spChg chg="add">
          <ac:chgData name="Brandon Moreta" userId="be78b0c2f05ecd32" providerId="LiveId" clId="{5F7996A4-4F69-4B24-89C6-B99F80FBAC60}" dt="2025-04-05T05:07:22.093" v="99" actId="26606"/>
          <ac:spMkLst>
            <pc:docMk/>
            <pc:sldMk cId="1905729720" sldId="261"/>
            <ac:spMk id="2082" creationId="{7F23EF37-19EC-4973-A7AF-4BBF68646D7D}"/>
          </ac:spMkLst>
        </pc:spChg>
        <pc:grpChg chg="add del">
          <ac:chgData name="Brandon Moreta" userId="be78b0c2f05ecd32" providerId="LiveId" clId="{5F7996A4-4F69-4B24-89C6-B99F80FBAC60}" dt="2025-04-05T05:06:16.542" v="90" actId="26606"/>
          <ac:grpSpMkLst>
            <pc:docMk/>
            <pc:sldMk cId="1905729720" sldId="261"/>
            <ac:grpSpMk id="2059" creationId="{B83D307E-DF68-43F8-97CE-0AAE950A7129}"/>
          </ac:grpSpMkLst>
        </pc:grpChg>
        <pc:picChg chg="add mod ord">
          <ac:chgData name="Brandon Moreta" userId="be78b0c2f05ecd32" providerId="LiveId" clId="{5F7996A4-4F69-4B24-89C6-B99F80FBAC60}" dt="2025-04-05T05:07:22.093" v="99" actId="26606"/>
          <ac:picMkLst>
            <pc:docMk/>
            <pc:sldMk cId="1905729720" sldId="261"/>
            <ac:picMk id="5" creationId="{B83F43D1-9E7F-1D70-487B-0CACF08D0A01}"/>
          </ac:picMkLst>
        </pc:picChg>
        <pc:picChg chg="add mod ord">
          <ac:chgData name="Brandon Moreta" userId="be78b0c2f05ecd32" providerId="LiveId" clId="{5F7996A4-4F69-4B24-89C6-B99F80FBAC60}" dt="2025-04-05T05:07:22.093" v="99" actId="26606"/>
          <ac:picMkLst>
            <pc:docMk/>
            <pc:sldMk cId="1905729720" sldId="261"/>
            <ac:picMk id="2050" creationId="{A5D3CAC5-6683-74C8-193E-8E9AC55ADC4F}"/>
          </ac:picMkLst>
        </pc:picChg>
        <pc:picChg chg="add mod ord">
          <ac:chgData name="Brandon Moreta" userId="be78b0c2f05ecd32" providerId="LiveId" clId="{5F7996A4-4F69-4B24-89C6-B99F80FBAC60}" dt="2025-04-05T05:07:22.093" v="99" actId="26606"/>
          <ac:picMkLst>
            <pc:docMk/>
            <pc:sldMk cId="1905729720" sldId="261"/>
            <ac:picMk id="2052" creationId="{445A3790-78A5-15F4-26AC-8393F06F6611}"/>
          </ac:picMkLst>
        </pc:picChg>
        <pc:picChg chg="add del">
          <ac:chgData name="Brandon Moreta" userId="be78b0c2f05ecd32" providerId="LiveId" clId="{5F7996A4-4F69-4B24-89C6-B99F80FBAC60}" dt="2025-04-05T05:07:22.093" v="99" actId="26606"/>
          <ac:picMkLst>
            <pc:docMk/>
            <pc:sldMk cId="1905729720" sldId="261"/>
            <ac:picMk id="2071" creationId="{B0DAC8FB-A162-44E3-A606-C855A03A5B09}"/>
          </ac:picMkLst>
        </pc:picChg>
      </pc:sldChg>
      <pc:sldChg chg="addSp delSp modSp new mod setBg addAnim">
        <pc:chgData name="Brandon Moreta" userId="be78b0c2f05ecd32" providerId="LiveId" clId="{5F7996A4-4F69-4B24-89C6-B99F80FBAC60}" dt="2025-04-05T05:44:26.481" v="304"/>
        <pc:sldMkLst>
          <pc:docMk/>
          <pc:sldMk cId="255277329" sldId="262"/>
        </pc:sldMkLst>
        <pc:spChg chg="mod">
          <ac:chgData name="Brandon Moreta" userId="be78b0c2f05ecd32" providerId="LiveId" clId="{5F7996A4-4F69-4B24-89C6-B99F80FBAC60}" dt="2025-04-05T05:44:26.479" v="303" actId="26606"/>
          <ac:spMkLst>
            <pc:docMk/>
            <pc:sldMk cId="255277329" sldId="262"/>
            <ac:spMk id="2" creationId="{2D94DC29-DE8E-C531-22C4-AEEE21E9179E}"/>
          </ac:spMkLst>
        </pc:spChg>
        <pc:spChg chg="del">
          <ac:chgData name="Brandon Moreta" userId="be78b0c2f05ecd32" providerId="LiveId" clId="{5F7996A4-4F69-4B24-89C6-B99F80FBAC60}" dt="2025-04-05T05:39:14.569" v="285"/>
          <ac:spMkLst>
            <pc:docMk/>
            <pc:sldMk cId="255277329" sldId="262"/>
            <ac:spMk id="3" creationId="{812175D1-D5BD-58F7-C7A8-23A840727336}"/>
          </ac:spMkLst>
        </pc:spChg>
        <pc:spChg chg="add del">
          <ac:chgData name="Brandon Moreta" userId="be78b0c2f05ecd32" providerId="LiveId" clId="{5F7996A4-4F69-4B24-89C6-B99F80FBAC60}" dt="2025-04-05T05:44:22.143" v="302" actId="478"/>
          <ac:spMkLst>
            <pc:docMk/>
            <pc:sldMk cId="255277329" sldId="262"/>
            <ac:spMk id="7178" creationId="{87AAFB36-B74E-210F-3821-08860EFC4B22}"/>
          </ac:spMkLst>
        </pc:spChg>
        <pc:spChg chg="add del">
          <ac:chgData name="Brandon Moreta" userId="be78b0c2f05ecd32" providerId="LiveId" clId="{5F7996A4-4F69-4B24-89C6-B99F80FBAC60}" dt="2025-04-05T05:44:16.187" v="300" actId="26606"/>
          <ac:spMkLst>
            <pc:docMk/>
            <pc:sldMk cId="255277329" sldId="262"/>
            <ac:spMk id="7179" creationId="{7C98A213-5994-475E-B327-DC6EC27FBA8B}"/>
          </ac:spMkLst>
        </pc:spChg>
        <pc:spChg chg="add del">
          <ac:chgData name="Brandon Moreta" userId="be78b0c2f05ecd32" providerId="LiveId" clId="{5F7996A4-4F69-4B24-89C6-B99F80FBAC60}" dt="2025-04-05T05:44:16.187" v="300" actId="26606"/>
          <ac:spMkLst>
            <pc:docMk/>
            <pc:sldMk cId="255277329" sldId="262"/>
            <ac:spMk id="7181" creationId="{4B030A0D-0DAD-4A99-89BB-419527D6A64B}"/>
          </ac:spMkLst>
        </pc:spChg>
        <pc:spChg chg="add del">
          <ac:chgData name="Brandon Moreta" userId="be78b0c2f05ecd32" providerId="LiveId" clId="{5F7996A4-4F69-4B24-89C6-B99F80FBAC60}" dt="2025-04-05T05:44:26.479" v="303" actId="26606"/>
          <ac:spMkLst>
            <pc:docMk/>
            <pc:sldMk cId="255277329" sldId="262"/>
            <ac:spMk id="7183" creationId="{2ABE1108-6423-4E53-85A1-817683043C77}"/>
          </ac:spMkLst>
        </pc:spChg>
        <pc:spChg chg="add">
          <ac:chgData name="Brandon Moreta" userId="be78b0c2f05ecd32" providerId="LiveId" clId="{5F7996A4-4F69-4B24-89C6-B99F80FBAC60}" dt="2025-04-05T05:44:26.479" v="303" actId="26606"/>
          <ac:spMkLst>
            <pc:docMk/>
            <pc:sldMk cId="255277329" sldId="262"/>
            <ac:spMk id="7188" creationId="{F7EDEA10-087E-4352-A848-7D9888DC6745}"/>
          </ac:spMkLst>
        </pc:spChg>
        <pc:spChg chg="add">
          <ac:chgData name="Brandon Moreta" userId="be78b0c2f05ecd32" providerId="LiveId" clId="{5F7996A4-4F69-4B24-89C6-B99F80FBAC60}" dt="2025-04-05T05:44:26.479" v="303" actId="26606"/>
          <ac:spMkLst>
            <pc:docMk/>
            <pc:sldMk cId="255277329" sldId="262"/>
            <ac:spMk id="7190" creationId="{605D77EC-B84E-48F8-9EC4-93E851C0FA25}"/>
          </ac:spMkLst>
        </pc:spChg>
        <pc:picChg chg="add mod ord">
          <ac:chgData name="Brandon Moreta" userId="be78b0c2f05ecd32" providerId="LiveId" clId="{5F7996A4-4F69-4B24-89C6-B99F80FBAC60}" dt="2025-04-05T05:44:26.479" v="303" actId="26606"/>
          <ac:picMkLst>
            <pc:docMk/>
            <pc:sldMk cId="255277329" sldId="262"/>
            <ac:picMk id="7170" creationId="{00577B08-E925-1126-2208-278E386533C0}"/>
          </ac:picMkLst>
        </pc:picChg>
        <pc:picChg chg="add mod ord">
          <ac:chgData name="Brandon Moreta" userId="be78b0c2f05ecd32" providerId="LiveId" clId="{5F7996A4-4F69-4B24-89C6-B99F80FBAC60}" dt="2025-04-05T05:44:26.479" v="303" actId="26606"/>
          <ac:picMkLst>
            <pc:docMk/>
            <pc:sldMk cId="255277329" sldId="262"/>
            <ac:picMk id="7172" creationId="{BC7891EE-5D28-D766-B37A-E3398BE55CA9}"/>
          </ac:picMkLst>
        </pc:picChg>
        <pc:picChg chg="add mod">
          <ac:chgData name="Brandon Moreta" userId="be78b0c2f05ecd32" providerId="LiveId" clId="{5F7996A4-4F69-4B24-89C6-B99F80FBAC60}" dt="2025-04-05T05:44:26.479" v="303" actId="26606"/>
          <ac:picMkLst>
            <pc:docMk/>
            <pc:sldMk cId="255277329" sldId="262"/>
            <ac:picMk id="7174" creationId="{0450B5C3-6511-249E-3A82-990DF2B8B2FF}"/>
          </ac:picMkLst>
        </pc:picChg>
      </pc:sldChg>
      <pc:sldChg chg="addSp delSp modSp new mod setBg">
        <pc:chgData name="Brandon Moreta" userId="be78b0c2f05ecd32" providerId="LiveId" clId="{5F7996A4-4F69-4B24-89C6-B99F80FBAC60}" dt="2025-04-05T05:14:35.828" v="133" actId="26606"/>
        <pc:sldMkLst>
          <pc:docMk/>
          <pc:sldMk cId="3207015262" sldId="263"/>
        </pc:sldMkLst>
        <pc:spChg chg="del mod">
          <ac:chgData name="Brandon Moreta" userId="be78b0c2f05ecd32" providerId="LiveId" clId="{5F7996A4-4F69-4B24-89C6-B99F80FBAC60}" dt="2025-04-05T05:14:32.811" v="132" actId="478"/>
          <ac:spMkLst>
            <pc:docMk/>
            <pc:sldMk cId="3207015262" sldId="263"/>
            <ac:spMk id="2" creationId="{B7D1905F-73A4-5496-F7BA-ED7CD3765A33}"/>
          </ac:spMkLst>
        </pc:spChg>
        <pc:spChg chg="mod">
          <ac:chgData name="Brandon Moreta" userId="be78b0c2f05ecd32" providerId="LiveId" clId="{5F7996A4-4F69-4B24-89C6-B99F80FBAC60}" dt="2025-04-05T05:14:27.084" v="131" actId="26606"/>
          <ac:spMkLst>
            <pc:docMk/>
            <pc:sldMk cId="3207015262" sldId="263"/>
            <ac:spMk id="3" creationId="{9EFD08A7-999F-AC2D-815A-E0CA96922CDB}"/>
          </ac:spMkLst>
        </pc:spChg>
        <pc:spChg chg="add del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81" creationId="{F4F2FC05-7D27-410F-BDA9-ADF4831368C7}"/>
          </ac:spMkLst>
        </pc:spChg>
        <pc:spChg chg="add del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83" creationId="{9080D120-BD54-46E1-BA37-82F5E8089E90}"/>
          </ac:spMkLst>
        </pc:spChg>
        <pc:spChg chg="add del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85" creationId="{81D83946-74FA-498A-AC80-9926F041B5C5}"/>
          </ac:spMkLst>
        </pc:spChg>
        <pc:spChg chg="add del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87" creationId="{5060D983-8B52-443A-8183-2A1DE05618B5}"/>
          </ac:spMkLst>
        </pc:spChg>
        <pc:spChg chg="add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92" creationId="{231BF440-39FA-4087-84CC-2EEC0BBDAF29}"/>
          </ac:spMkLst>
        </pc:spChg>
        <pc:spChg chg="add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94" creationId="{F04E4CBA-303B-48BD-8451-C2701CB0EEBF}"/>
          </ac:spMkLst>
        </pc:spChg>
        <pc:spChg chg="add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96" creationId="{F6CA58B3-AFCC-4A40-9882-50D5080879B0}"/>
          </ac:spMkLst>
        </pc:spChg>
        <pc:spChg chg="add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098" creationId="{75C56826-D4E5-42ED-8529-079651CB3005}"/>
          </ac:spMkLst>
        </pc:spChg>
        <pc:spChg chg="add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100" creationId="{82095FCE-EF05-4443-B97A-85DEE3A5CA17}"/>
          </ac:spMkLst>
        </pc:spChg>
        <pc:spChg chg="add">
          <ac:chgData name="Brandon Moreta" userId="be78b0c2f05ecd32" providerId="LiveId" clId="{5F7996A4-4F69-4B24-89C6-B99F80FBAC60}" dt="2025-04-05T05:14:35.828" v="133" actId="26606"/>
          <ac:spMkLst>
            <pc:docMk/>
            <pc:sldMk cId="3207015262" sldId="263"/>
            <ac:spMk id="3102" creationId="{CA00AE6B-AA30-4CF8-BA6F-339B780AD76C}"/>
          </ac:spMkLst>
        </pc:spChg>
        <pc:picChg chg="add mod ord">
          <ac:chgData name="Brandon Moreta" userId="be78b0c2f05ecd32" providerId="LiveId" clId="{5F7996A4-4F69-4B24-89C6-B99F80FBAC60}" dt="2025-04-05T05:14:27.084" v="131" actId="26606"/>
          <ac:picMkLst>
            <pc:docMk/>
            <pc:sldMk cId="3207015262" sldId="263"/>
            <ac:picMk id="3074" creationId="{5172AA68-7590-C34E-C07B-CF79B51AEA80}"/>
          </ac:picMkLst>
        </pc:picChg>
        <pc:picChg chg="add mod">
          <ac:chgData name="Brandon Moreta" userId="be78b0c2f05ecd32" providerId="LiveId" clId="{5F7996A4-4F69-4B24-89C6-B99F80FBAC60}" dt="2025-04-05T05:14:27.084" v="131" actId="26606"/>
          <ac:picMkLst>
            <pc:docMk/>
            <pc:sldMk cId="3207015262" sldId="263"/>
            <ac:picMk id="3076" creationId="{DDBD7AA8-ADC5-30E3-787E-3651FEBFD350}"/>
          </ac:picMkLst>
        </pc:picChg>
      </pc:sldChg>
      <pc:sldChg chg="addSp delSp modSp new mod setBg addAnim delAnim">
        <pc:chgData name="Brandon Moreta" userId="be78b0c2f05ecd32" providerId="LiveId" clId="{5F7996A4-4F69-4B24-89C6-B99F80FBAC60}" dt="2025-04-05T05:22:36.641" v="238"/>
        <pc:sldMkLst>
          <pc:docMk/>
          <pc:sldMk cId="572742464" sldId="264"/>
        </pc:sldMkLst>
        <pc:spChg chg="mod ord">
          <ac:chgData name="Brandon Moreta" userId="be78b0c2f05ecd32" providerId="LiveId" clId="{5F7996A4-4F69-4B24-89C6-B99F80FBAC60}" dt="2025-04-05T05:22:36.638" v="237" actId="26606"/>
          <ac:spMkLst>
            <pc:docMk/>
            <pc:sldMk cId="572742464" sldId="264"/>
            <ac:spMk id="2" creationId="{452DD151-3E55-47C0-E203-EB92BE4D3CED}"/>
          </ac:spMkLst>
        </pc:spChg>
        <pc:spChg chg="mod ord">
          <ac:chgData name="Brandon Moreta" userId="be78b0c2f05ecd32" providerId="LiveId" clId="{5F7996A4-4F69-4B24-89C6-B99F80FBAC60}" dt="2025-04-05T05:22:36.634" v="236" actId="26606"/>
          <ac:spMkLst>
            <pc:docMk/>
            <pc:sldMk cId="572742464" sldId="264"/>
            <ac:spMk id="3" creationId="{B25408D5-C6AB-3014-D6EC-88AAE3F5F7E8}"/>
          </ac:spMkLst>
        </pc:spChg>
        <pc:spChg chg="add del">
          <ac:chgData name="Brandon Moreta" userId="be78b0c2f05ecd32" providerId="LiveId" clId="{5F7996A4-4F69-4B24-89C6-B99F80FBAC60}" dt="2025-04-05T05:22:36.638" v="237" actId="26606"/>
          <ac:spMkLst>
            <pc:docMk/>
            <pc:sldMk cId="572742464" sldId="264"/>
            <ac:spMk id="4103" creationId="{B1595A09-E336-4D1B-9B3A-06A2287A54E2}"/>
          </ac:spMkLst>
        </pc:spChg>
        <pc:spChg chg="add del">
          <ac:chgData name="Brandon Moreta" userId="be78b0c2f05ecd32" providerId="LiveId" clId="{5F7996A4-4F69-4B24-89C6-B99F80FBAC60}" dt="2025-04-05T05:22:36.638" v="237" actId="26606"/>
          <ac:spMkLst>
            <pc:docMk/>
            <pc:sldMk cId="572742464" sldId="264"/>
            <ac:spMk id="4105" creationId="{3540989C-C7B8-473B-BF87-6F2DA6A90006}"/>
          </ac:spMkLst>
        </pc:spChg>
        <pc:spChg chg="add del">
          <ac:chgData name="Brandon Moreta" userId="be78b0c2f05ecd32" providerId="LiveId" clId="{5F7996A4-4F69-4B24-89C6-B99F80FBAC60}" dt="2025-04-05T05:22:29.680" v="233" actId="26606"/>
          <ac:spMkLst>
            <pc:docMk/>
            <pc:sldMk cId="572742464" sldId="264"/>
            <ac:spMk id="4110" creationId="{6F828D28-8E09-41CC-8229-3070B5467A96}"/>
          </ac:spMkLst>
        </pc:spChg>
        <pc:spChg chg="add del">
          <ac:chgData name="Brandon Moreta" userId="be78b0c2f05ecd32" providerId="LiveId" clId="{5F7996A4-4F69-4B24-89C6-B99F80FBAC60}" dt="2025-04-05T05:22:29.680" v="233" actId="26606"/>
          <ac:spMkLst>
            <pc:docMk/>
            <pc:sldMk cId="572742464" sldId="264"/>
            <ac:spMk id="4112" creationId="{D5B012D8-7F27-4758-9AC6-C889B154BD73}"/>
          </ac:spMkLst>
        </pc:spChg>
        <pc:spChg chg="add del">
          <ac:chgData name="Brandon Moreta" userId="be78b0c2f05ecd32" providerId="LiveId" clId="{5F7996A4-4F69-4B24-89C6-B99F80FBAC60}" dt="2025-04-05T05:22:29.680" v="233" actId="26606"/>
          <ac:spMkLst>
            <pc:docMk/>
            <pc:sldMk cId="572742464" sldId="264"/>
            <ac:spMk id="4114" creationId="{4063B759-00FC-46D1-9898-8E8625268FAF}"/>
          </ac:spMkLst>
        </pc:spChg>
        <pc:spChg chg="add del">
          <ac:chgData name="Brandon Moreta" userId="be78b0c2f05ecd32" providerId="LiveId" clId="{5F7996A4-4F69-4B24-89C6-B99F80FBAC60}" dt="2025-04-05T05:22:36.634" v="236" actId="26606"/>
          <ac:spMkLst>
            <pc:docMk/>
            <pc:sldMk cId="572742464" sldId="264"/>
            <ac:spMk id="4116" creationId="{0E91F5CA-B392-444C-88E3-BF5BAAEBDEB0}"/>
          </ac:spMkLst>
        </pc:spChg>
        <pc:spChg chg="add del">
          <ac:chgData name="Brandon Moreta" userId="be78b0c2f05ecd32" providerId="LiveId" clId="{5F7996A4-4F69-4B24-89C6-B99F80FBAC60}" dt="2025-04-05T05:22:36.634" v="236" actId="26606"/>
          <ac:spMkLst>
            <pc:docMk/>
            <pc:sldMk cId="572742464" sldId="264"/>
            <ac:spMk id="4117" creationId="{0459807F-B6FA-44D3-9A53-C55B6B56884A}"/>
          </ac:spMkLst>
        </pc:spChg>
        <pc:spChg chg="add">
          <ac:chgData name="Brandon Moreta" userId="be78b0c2f05ecd32" providerId="LiveId" clId="{5F7996A4-4F69-4B24-89C6-B99F80FBAC60}" dt="2025-04-05T05:22:36.638" v="237" actId="26606"/>
          <ac:spMkLst>
            <pc:docMk/>
            <pc:sldMk cId="572742464" sldId="264"/>
            <ac:spMk id="4119" creationId="{B1595A09-E336-4D1B-9B3A-06A2287A54E2}"/>
          </ac:spMkLst>
        </pc:spChg>
        <pc:spChg chg="add">
          <ac:chgData name="Brandon Moreta" userId="be78b0c2f05ecd32" providerId="LiveId" clId="{5F7996A4-4F69-4B24-89C6-B99F80FBAC60}" dt="2025-04-05T05:22:36.638" v="237" actId="26606"/>
          <ac:spMkLst>
            <pc:docMk/>
            <pc:sldMk cId="572742464" sldId="264"/>
            <ac:spMk id="4120" creationId="{3540989C-C7B8-473B-BF87-6F2DA6A90006}"/>
          </ac:spMkLst>
        </pc:spChg>
        <pc:picChg chg="add mod ord">
          <ac:chgData name="Brandon Moreta" userId="be78b0c2f05ecd32" providerId="LiveId" clId="{5F7996A4-4F69-4B24-89C6-B99F80FBAC60}" dt="2025-04-05T05:22:36.634" v="236" actId="26606"/>
          <ac:picMkLst>
            <pc:docMk/>
            <pc:sldMk cId="572742464" sldId="264"/>
            <ac:picMk id="4098" creationId="{816AEB54-2BB9-D387-BF61-E5C704AC1D8E}"/>
          </ac:picMkLst>
        </pc:picChg>
      </pc:sldChg>
      <pc:sldChg chg="addSp delSp modSp new mod setBg">
        <pc:chgData name="Brandon Moreta" userId="be78b0c2f05ecd32" providerId="LiveId" clId="{5F7996A4-4F69-4B24-89C6-B99F80FBAC60}" dt="2025-04-05T05:28:37.720" v="254" actId="26606"/>
        <pc:sldMkLst>
          <pc:docMk/>
          <pc:sldMk cId="3582647519" sldId="265"/>
        </pc:sldMkLst>
        <pc:spChg chg="del mod">
          <ac:chgData name="Brandon Moreta" userId="be78b0c2f05ecd32" providerId="LiveId" clId="{5F7996A4-4F69-4B24-89C6-B99F80FBAC60}" dt="2025-04-05T05:27:59.793" v="249" actId="478"/>
          <ac:spMkLst>
            <pc:docMk/>
            <pc:sldMk cId="3582647519" sldId="265"/>
            <ac:spMk id="2" creationId="{C6F1C5A8-F0D3-018B-0827-05ACFC5FF10E}"/>
          </ac:spMkLst>
        </pc:spChg>
        <pc:spChg chg="mod ord">
          <ac:chgData name="Brandon Moreta" userId="be78b0c2f05ecd32" providerId="LiveId" clId="{5F7996A4-4F69-4B24-89C6-B99F80FBAC60}" dt="2025-04-05T05:28:37.720" v="254" actId="26606"/>
          <ac:spMkLst>
            <pc:docMk/>
            <pc:sldMk cId="3582647519" sldId="265"/>
            <ac:spMk id="3" creationId="{B7012E29-246A-F23A-D8C7-4DF3E9A88F3E}"/>
          </ac:spMkLst>
        </pc:spChg>
        <pc:spChg chg="add del">
          <ac:chgData name="Brandon Moreta" userId="be78b0c2f05ecd32" providerId="LiveId" clId="{5F7996A4-4F69-4B24-89C6-B99F80FBAC60}" dt="2025-04-05T05:28:37.720" v="254" actId="26606"/>
          <ac:spMkLst>
            <pc:docMk/>
            <pc:sldMk cId="3582647519" sldId="265"/>
            <ac:spMk id="5129" creationId="{8761DDFE-071F-4200-B0AA-394476C2D2D6}"/>
          </ac:spMkLst>
        </pc:spChg>
        <pc:spChg chg="add del">
          <ac:chgData name="Brandon Moreta" userId="be78b0c2f05ecd32" providerId="LiveId" clId="{5F7996A4-4F69-4B24-89C6-B99F80FBAC60}" dt="2025-04-05T05:28:20.637" v="251" actId="26606"/>
          <ac:spMkLst>
            <pc:docMk/>
            <pc:sldMk cId="3582647519" sldId="265"/>
            <ac:spMk id="5134" creationId="{69D47016-023F-44BD-981C-50E7A10A6609}"/>
          </ac:spMkLst>
        </pc:spChg>
        <pc:spChg chg="add del">
          <ac:chgData name="Brandon Moreta" userId="be78b0c2f05ecd32" providerId="LiveId" clId="{5F7996A4-4F69-4B24-89C6-B99F80FBAC60}" dt="2025-04-05T05:28:20.637" v="251" actId="26606"/>
          <ac:spMkLst>
            <pc:docMk/>
            <pc:sldMk cId="3582647519" sldId="265"/>
            <ac:spMk id="5136" creationId="{6D8B37B0-0682-433E-BC8D-498C04ABD9A7}"/>
          </ac:spMkLst>
        </pc:spChg>
        <pc:spChg chg="add del">
          <ac:chgData name="Brandon Moreta" userId="be78b0c2f05ecd32" providerId="LiveId" clId="{5F7996A4-4F69-4B24-89C6-B99F80FBAC60}" dt="2025-04-05T05:28:37.714" v="253" actId="26606"/>
          <ac:spMkLst>
            <pc:docMk/>
            <pc:sldMk cId="3582647519" sldId="265"/>
            <ac:spMk id="5141" creationId="{C3420C89-0B09-4632-A4AF-3971D08BF7A8}"/>
          </ac:spMkLst>
        </pc:spChg>
        <pc:spChg chg="add del">
          <ac:chgData name="Brandon Moreta" userId="be78b0c2f05ecd32" providerId="LiveId" clId="{5F7996A4-4F69-4B24-89C6-B99F80FBAC60}" dt="2025-04-05T05:28:37.714" v="253" actId="26606"/>
          <ac:spMkLst>
            <pc:docMk/>
            <pc:sldMk cId="3582647519" sldId="265"/>
            <ac:spMk id="5150" creationId="{4E5CBA61-BF74-40B4-A3A8-366BBA626CCF}"/>
          </ac:spMkLst>
        </pc:spChg>
        <pc:spChg chg="add">
          <ac:chgData name="Brandon Moreta" userId="be78b0c2f05ecd32" providerId="LiveId" clId="{5F7996A4-4F69-4B24-89C6-B99F80FBAC60}" dt="2025-04-05T05:28:37.720" v="254" actId="26606"/>
          <ac:spMkLst>
            <pc:docMk/>
            <pc:sldMk cId="3582647519" sldId="265"/>
            <ac:spMk id="5152" creationId="{95B1FC96-0749-41C9-BAED-E089E77149FA}"/>
          </ac:spMkLst>
        </pc:spChg>
        <pc:spChg chg="add">
          <ac:chgData name="Brandon Moreta" userId="be78b0c2f05ecd32" providerId="LiveId" clId="{5F7996A4-4F69-4B24-89C6-B99F80FBAC60}" dt="2025-04-05T05:28:37.720" v="254" actId="26606"/>
          <ac:spMkLst>
            <pc:docMk/>
            <pc:sldMk cId="3582647519" sldId="265"/>
            <ac:spMk id="5153" creationId="{63C1A86C-B1A8-4AEC-B001-595C91716E77}"/>
          </ac:spMkLst>
        </pc:spChg>
        <pc:grpChg chg="add del">
          <ac:chgData name="Brandon Moreta" userId="be78b0c2f05ecd32" providerId="LiveId" clId="{5F7996A4-4F69-4B24-89C6-B99F80FBAC60}" dt="2025-04-05T05:28:37.714" v="253" actId="26606"/>
          <ac:grpSpMkLst>
            <pc:docMk/>
            <pc:sldMk cId="3582647519" sldId="265"/>
            <ac:grpSpMk id="5138" creationId="{3300ACA1-4C65-4F60-B139-EA3F53C9CC01}"/>
          </ac:grpSpMkLst>
        </pc:grpChg>
        <pc:grpChg chg="add del">
          <ac:chgData name="Brandon Moreta" userId="be78b0c2f05ecd32" providerId="LiveId" clId="{5F7996A4-4F69-4B24-89C6-B99F80FBAC60}" dt="2025-04-05T05:28:37.714" v="253" actId="26606"/>
          <ac:grpSpMkLst>
            <pc:docMk/>
            <pc:sldMk cId="3582647519" sldId="265"/>
            <ac:grpSpMk id="5142" creationId="{E27AF472-EAE3-4572-AB69-B92BD10DBC6D}"/>
          </ac:grpSpMkLst>
        </pc:grpChg>
        <pc:picChg chg="add mod ord">
          <ac:chgData name="Brandon Moreta" userId="be78b0c2f05ecd32" providerId="LiveId" clId="{5F7996A4-4F69-4B24-89C6-B99F80FBAC60}" dt="2025-04-05T05:28:37.720" v="254" actId="26606"/>
          <ac:picMkLst>
            <pc:docMk/>
            <pc:sldMk cId="3582647519" sldId="265"/>
            <ac:picMk id="5122" creationId="{5F3D7923-5D25-8939-A528-BDF44DA1AA77}"/>
          </ac:picMkLst>
        </pc:picChg>
        <pc:picChg chg="add mod ord">
          <ac:chgData name="Brandon Moreta" userId="be78b0c2f05ecd32" providerId="LiveId" clId="{5F7996A4-4F69-4B24-89C6-B99F80FBAC60}" dt="2025-04-05T05:28:37.720" v="254" actId="26606"/>
          <ac:picMkLst>
            <pc:docMk/>
            <pc:sldMk cId="3582647519" sldId="265"/>
            <ac:picMk id="5124" creationId="{8B3FABFD-C88F-9CD6-938D-34EB0CD1E87A}"/>
          </ac:picMkLst>
        </pc:picChg>
      </pc:sldChg>
      <pc:sldChg chg="addSp delSp modSp new mod">
        <pc:chgData name="Brandon Moreta" userId="be78b0c2f05ecd32" providerId="LiveId" clId="{5F7996A4-4F69-4B24-89C6-B99F80FBAC60}" dt="2025-04-05T05:37:10.318" v="284" actId="207"/>
        <pc:sldMkLst>
          <pc:docMk/>
          <pc:sldMk cId="1922520230" sldId="266"/>
        </pc:sldMkLst>
        <pc:spChg chg="del mod">
          <ac:chgData name="Brandon Moreta" userId="be78b0c2f05ecd32" providerId="LiveId" clId="{5F7996A4-4F69-4B24-89C6-B99F80FBAC60}" dt="2025-04-05T05:34:59.498" v="264" actId="478"/>
          <ac:spMkLst>
            <pc:docMk/>
            <pc:sldMk cId="1922520230" sldId="266"/>
            <ac:spMk id="2" creationId="{4A3BE474-D32B-7114-D826-9C3AD9B9983A}"/>
          </ac:spMkLst>
        </pc:spChg>
        <pc:spChg chg="del">
          <ac:chgData name="Brandon Moreta" userId="be78b0c2f05ecd32" providerId="LiveId" clId="{5F7996A4-4F69-4B24-89C6-B99F80FBAC60}" dt="2025-04-05T05:32:35.342" v="256"/>
          <ac:spMkLst>
            <pc:docMk/>
            <pc:sldMk cId="1922520230" sldId="266"/>
            <ac:spMk id="3" creationId="{D052E145-0A45-BE28-AC43-495B70D0EFA9}"/>
          </ac:spMkLst>
        </pc:spChg>
        <pc:spChg chg="add mod">
          <ac:chgData name="Brandon Moreta" userId="be78b0c2f05ecd32" providerId="LiveId" clId="{5F7996A4-4F69-4B24-89C6-B99F80FBAC60}" dt="2025-04-05T05:37:10.318" v="284" actId="207"/>
          <ac:spMkLst>
            <pc:docMk/>
            <pc:sldMk cId="1922520230" sldId="266"/>
            <ac:spMk id="5" creationId="{3A18CB07-CEFA-3663-1140-EB1640574EE2}"/>
          </ac:spMkLst>
        </pc:spChg>
        <pc:picChg chg="add mod">
          <ac:chgData name="Brandon Moreta" userId="be78b0c2f05ecd32" providerId="LiveId" clId="{5F7996A4-4F69-4B24-89C6-B99F80FBAC60}" dt="2025-04-05T05:36:06.916" v="273" actId="14100"/>
          <ac:picMkLst>
            <pc:docMk/>
            <pc:sldMk cId="1922520230" sldId="266"/>
            <ac:picMk id="6146" creationId="{C74EB93A-5ECC-EC49-CC55-C62AE2D43B0C}"/>
          </ac:picMkLst>
        </pc:picChg>
        <pc:picChg chg="add mod">
          <ac:chgData name="Brandon Moreta" userId="be78b0c2f05ecd32" providerId="LiveId" clId="{5F7996A4-4F69-4B24-89C6-B99F80FBAC60}" dt="2025-04-05T05:36:16.995" v="275" actId="14100"/>
          <ac:picMkLst>
            <pc:docMk/>
            <pc:sldMk cId="1922520230" sldId="266"/>
            <ac:picMk id="6148" creationId="{8C73D497-760C-BC6E-FEE4-F2DEA48D472C}"/>
          </ac:picMkLst>
        </pc:picChg>
      </pc:sldChg>
      <pc:sldChg chg="addSp delSp modSp new mod setBg">
        <pc:chgData name="Brandon Moreta" userId="be78b0c2f05ecd32" providerId="LiveId" clId="{5F7996A4-4F69-4B24-89C6-B99F80FBAC60}" dt="2025-04-05T06:01:55.261" v="325" actId="26606"/>
        <pc:sldMkLst>
          <pc:docMk/>
          <pc:sldMk cId="497238324" sldId="267"/>
        </pc:sldMkLst>
        <pc:spChg chg="mod">
          <ac:chgData name="Brandon Moreta" userId="be78b0c2f05ecd32" providerId="LiveId" clId="{5F7996A4-4F69-4B24-89C6-B99F80FBAC60}" dt="2025-04-05T06:01:55.261" v="325" actId="26606"/>
          <ac:spMkLst>
            <pc:docMk/>
            <pc:sldMk cId="497238324" sldId="267"/>
            <ac:spMk id="2" creationId="{89BAC8CD-FFDA-962E-3B66-5E3FF232C130}"/>
          </ac:spMkLst>
        </pc:spChg>
        <pc:spChg chg="del">
          <ac:chgData name="Brandon Moreta" userId="be78b0c2f05ecd32" providerId="LiveId" clId="{5F7996A4-4F69-4B24-89C6-B99F80FBAC60}" dt="2025-04-05T06:01:03.948" v="306"/>
          <ac:spMkLst>
            <pc:docMk/>
            <pc:sldMk cId="497238324" sldId="267"/>
            <ac:spMk id="3" creationId="{DEFBA560-83B5-84E8-4148-3294E50BAAAA}"/>
          </ac:spMkLst>
        </pc:spChg>
        <pc:spChg chg="add">
          <ac:chgData name="Brandon Moreta" userId="be78b0c2f05ecd32" providerId="LiveId" clId="{5F7996A4-4F69-4B24-89C6-B99F80FBAC60}" dt="2025-04-05T06:01:55.261" v="325" actId="26606"/>
          <ac:spMkLst>
            <pc:docMk/>
            <pc:sldMk cId="497238324" sldId="267"/>
            <ac:spMk id="8201" creationId="{C4879EFC-8E62-4E00-973C-C45EE9EC676D}"/>
          </ac:spMkLst>
        </pc:spChg>
        <pc:spChg chg="add">
          <ac:chgData name="Brandon Moreta" userId="be78b0c2f05ecd32" providerId="LiveId" clId="{5F7996A4-4F69-4B24-89C6-B99F80FBAC60}" dt="2025-04-05T06:01:55.261" v="325" actId="26606"/>
          <ac:spMkLst>
            <pc:docMk/>
            <pc:sldMk cId="497238324" sldId="267"/>
            <ac:spMk id="8203" creationId="{D6A9C53F-5F90-40A5-8C85-5412D39C8C68}"/>
          </ac:spMkLst>
        </pc:spChg>
        <pc:picChg chg="add mod ord">
          <ac:chgData name="Brandon Moreta" userId="be78b0c2f05ecd32" providerId="LiveId" clId="{5F7996A4-4F69-4B24-89C6-B99F80FBAC60}" dt="2025-04-05T06:01:55.261" v="325" actId="26606"/>
          <ac:picMkLst>
            <pc:docMk/>
            <pc:sldMk cId="497238324" sldId="267"/>
            <ac:picMk id="8194" creationId="{0FD7F612-48F6-D67B-1299-05F2523A94AF}"/>
          </ac:picMkLst>
        </pc:picChg>
        <pc:picChg chg="add mod">
          <ac:chgData name="Brandon Moreta" userId="be78b0c2f05ecd32" providerId="LiveId" clId="{5F7996A4-4F69-4B24-89C6-B99F80FBAC60}" dt="2025-04-05T06:01:55.261" v="325" actId="26606"/>
          <ac:picMkLst>
            <pc:docMk/>
            <pc:sldMk cId="497238324" sldId="267"/>
            <ac:picMk id="8196" creationId="{B663778E-3308-2860-1BB7-C6E0D9366427}"/>
          </ac:picMkLst>
        </pc:picChg>
      </pc:sldChg>
      <pc:sldChg chg="addSp delSp modSp new mod setBg">
        <pc:chgData name="Brandon Moreta" userId="be78b0c2f05ecd32" providerId="LiveId" clId="{5F7996A4-4F69-4B24-89C6-B99F80FBAC60}" dt="2025-04-05T06:10:05.286" v="344" actId="26606"/>
        <pc:sldMkLst>
          <pc:docMk/>
          <pc:sldMk cId="798272624" sldId="268"/>
        </pc:sldMkLst>
        <pc:spChg chg="del">
          <ac:chgData name="Brandon Moreta" userId="be78b0c2f05ecd32" providerId="LiveId" clId="{5F7996A4-4F69-4B24-89C6-B99F80FBAC60}" dt="2025-04-05T06:10:05.286" v="344" actId="26606"/>
          <ac:spMkLst>
            <pc:docMk/>
            <pc:sldMk cId="798272624" sldId="268"/>
            <ac:spMk id="2" creationId="{FE757197-D28F-4C2F-B5F2-C57B80FE020C}"/>
          </ac:spMkLst>
        </pc:spChg>
        <pc:spChg chg="del">
          <ac:chgData name="Brandon Moreta" userId="be78b0c2f05ecd32" providerId="LiveId" clId="{5F7996A4-4F69-4B24-89C6-B99F80FBAC60}" dt="2025-04-05T06:10:00.514" v="343"/>
          <ac:spMkLst>
            <pc:docMk/>
            <pc:sldMk cId="798272624" sldId="268"/>
            <ac:spMk id="3" creationId="{D53880CD-DF61-1A4F-610C-C1A6629ABA61}"/>
          </ac:spMkLst>
        </pc:spChg>
        <pc:spChg chg="add">
          <ac:chgData name="Brandon Moreta" userId="be78b0c2f05ecd32" providerId="LiveId" clId="{5F7996A4-4F69-4B24-89C6-B99F80FBAC60}" dt="2025-04-05T06:10:05.286" v="344" actId="26606"/>
          <ac:spMkLst>
            <pc:docMk/>
            <pc:sldMk cId="798272624" sldId="268"/>
            <ac:spMk id="10247" creationId="{42A4FC2C-047E-45A5-965D-8E1E3BF09BC6}"/>
          </ac:spMkLst>
        </pc:spChg>
        <pc:picChg chg="add mod">
          <ac:chgData name="Brandon Moreta" userId="be78b0c2f05ecd32" providerId="LiveId" clId="{5F7996A4-4F69-4B24-89C6-B99F80FBAC60}" dt="2025-04-05T06:10:05.286" v="344" actId="26606"/>
          <ac:picMkLst>
            <pc:docMk/>
            <pc:sldMk cId="798272624" sldId="268"/>
            <ac:picMk id="10242" creationId="{1C9D1344-CDDE-2E0B-3B11-5F135CB9F56F}"/>
          </ac:picMkLst>
        </pc:picChg>
      </pc:sldChg>
      <pc:sldChg chg="addSp delSp modSp new mod setBg">
        <pc:chgData name="Brandon Moreta" userId="be78b0c2f05ecd32" providerId="LiveId" clId="{5F7996A4-4F69-4B24-89C6-B99F80FBAC60}" dt="2025-04-05T06:08:42.232" v="342" actId="1076"/>
        <pc:sldMkLst>
          <pc:docMk/>
          <pc:sldMk cId="51793807" sldId="269"/>
        </pc:sldMkLst>
        <pc:spChg chg="del">
          <ac:chgData name="Brandon Moreta" userId="be78b0c2f05ecd32" providerId="LiveId" clId="{5F7996A4-4F69-4B24-89C6-B99F80FBAC60}" dt="2025-04-05T06:03:10.996" v="329" actId="478"/>
          <ac:spMkLst>
            <pc:docMk/>
            <pc:sldMk cId="51793807" sldId="269"/>
            <ac:spMk id="2" creationId="{FBFF68B9-7261-2A69-362C-F1F965764CBB}"/>
          </ac:spMkLst>
        </pc:spChg>
        <pc:spChg chg="del">
          <ac:chgData name="Brandon Moreta" userId="be78b0c2f05ecd32" providerId="LiveId" clId="{5F7996A4-4F69-4B24-89C6-B99F80FBAC60}" dt="2025-04-05T06:03:06.255" v="328"/>
          <ac:spMkLst>
            <pc:docMk/>
            <pc:sldMk cId="51793807" sldId="269"/>
            <ac:spMk id="3" creationId="{ED4CD7E1-39BD-E5FC-91B4-52B9650AE271}"/>
          </ac:spMkLst>
        </pc:spChg>
        <pc:picChg chg="add mod ord">
          <ac:chgData name="Brandon Moreta" userId="be78b0c2f05ecd32" providerId="LiveId" clId="{5F7996A4-4F69-4B24-89C6-B99F80FBAC60}" dt="2025-04-05T06:08:27.181" v="341" actId="26606"/>
          <ac:picMkLst>
            <pc:docMk/>
            <pc:sldMk cId="51793807" sldId="269"/>
            <ac:picMk id="9218" creationId="{D43308AB-EAEE-8B0E-8D35-C33098896FD7}"/>
          </ac:picMkLst>
        </pc:picChg>
        <pc:picChg chg="add del mod">
          <ac:chgData name="Brandon Moreta" userId="be78b0c2f05ecd32" providerId="LiveId" clId="{5F7996A4-4F69-4B24-89C6-B99F80FBAC60}" dt="2025-04-05T06:06:06.677" v="334" actId="478"/>
          <ac:picMkLst>
            <pc:docMk/>
            <pc:sldMk cId="51793807" sldId="269"/>
            <ac:picMk id="9220" creationId="{FF3734F5-3ECD-DD16-9885-DF352AFD5F6D}"/>
          </ac:picMkLst>
        </pc:picChg>
        <pc:picChg chg="add mod ord">
          <ac:chgData name="Brandon Moreta" userId="be78b0c2f05ecd32" providerId="LiveId" clId="{5F7996A4-4F69-4B24-89C6-B99F80FBAC60}" dt="2025-04-05T06:08:27.181" v="341" actId="26606"/>
          <ac:picMkLst>
            <pc:docMk/>
            <pc:sldMk cId="51793807" sldId="269"/>
            <ac:picMk id="9222" creationId="{721B8BED-2DEC-7A44-0A61-B1E0D900872C}"/>
          </ac:picMkLst>
        </pc:picChg>
        <pc:picChg chg="add mod ord">
          <ac:chgData name="Brandon Moreta" userId="be78b0c2f05ecd32" providerId="LiveId" clId="{5F7996A4-4F69-4B24-89C6-B99F80FBAC60}" dt="2025-04-05T06:08:42.232" v="342" actId="1076"/>
          <ac:picMkLst>
            <pc:docMk/>
            <pc:sldMk cId="51793807" sldId="269"/>
            <ac:picMk id="9224" creationId="{B6FDA224-06DF-18E2-CB97-1849D79FE243}"/>
          </ac:picMkLst>
        </pc:picChg>
        <pc:picChg chg="add mod">
          <ac:chgData name="Brandon Moreta" userId="be78b0c2f05ecd32" providerId="LiveId" clId="{5F7996A4-4F69-4B24-89C6-B99F80FBAC60}" dt="2025-04-05T06:08:27.181" v="341" actId="26606"/>
          <ac:picMkLst>
            <pc:docMk/>
            <pc:sldMk cId="51793807" sldId="269"/>
            <ac:picMk id="9226" creationId="{1D3DC5F0-3961-9769-2658-C8761180B53E}"/>
          </ac:picMkLst>
        </pc:picChg>
        <pc:picChg chg="add mod">
          <ac:chgData name="Brandon Moreta" userId="be78b0c2f05ecd32" providerId="LiveId" clId="{5F7996A4-4F69-4B24-89C6-B99F80FBAC60}" dt="2025-04-05T06:08:27.181" v="341" actId="26606"/>
          <ac:picMkLst>
            <pc:docMk/>
            <pc:sldMk cId="51793807" sldId="269"/>
            <ac:picMk id="9228" creationId="{A0B75698-81ED-C9DF-E2FE-709B0F5A8A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2BB21-EDF2-82B4-F1E4-9E65469A7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0F6556-BA37-D4C9-56E5-9BCCE5B35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613A5-C0EB-279B-6271-60C40F74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7B224-7AAD-0645-FD54-B43196B9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4607FC-365B-DD47-F229-4CED1814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621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4988C-1B81-7B0D-BAB8-DCDA1AC1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6B93F1-F458-9B99-2325-26B1D9BD6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5D980-224C-3B11-D764-824FBC81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A4AB2-BCEB-5171-3F21-04F8EECD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2BA7F-6367-538A-FF85-F0CA533A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7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4DC954-D945-6FA8-7E0F-B5505AC9D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74D06C-4613-E6B1-CF7D-B7E4BF43D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2F62F-238D-B14A-8D43-A9BA70A7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CAAFA-FFA2-E77A-D172-79E9D73D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44A96-F36F-3F90-25C1-723CBD01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514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5AD39-ABDB-7991-80FD-BBA5EDC2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2082E-21D0-3F80-BBBA-26431B7FF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828643-BA64-DEC7-EDDE-63D309B0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24285-6498-254E-8FCD-535D7195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EFC70B-AFB4-EA92-578E-B9909CF5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039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3927B-83ED-0629-D08C-314F68EF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8FD8D1-CB0B-F8F8-BBFB-824EE33B4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84E43-9B9D-AB2B-9158-670B9EF4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6DCCC-B3FA-B52C-39E2-1DB3F064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39592-2089-A40A-C6A9-34608999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219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CCF57-3FB8-9E77-3C79-237F22DD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A6B950-A1A7-6324-BD30-8839E0CEC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3D9E21-AB8E-9BE8-A7DF-35FB95BF6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41A1C1-F953-D3F5-F807-30C6250B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E107D9-8486-E1D3-9055-0FB91940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392D99-68DF-8F5A-C63F-5633D8D0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89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924A2-CE0E-156D-6317-A49F4225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F3972-6195-C9EF-BE43-A66731638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E75018-07B1-9367-6814-EF0EEF02C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366FE9-E329-E826-BCF8-BD462D26E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785541-C92C-D139-4702-D14A158A7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3F4154-598F-648E-71F5-61D5BCE7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219B41-DD40-03C9-D78F-E05FE475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3A5339-1DA2-4DF8-AF19-EF5634C4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36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E4748-F599-0206-2DCC-3425378A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0586A4-3D3A-5093-2442-3097246F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465436-1A91-D6B2-A9CF-D6946BFC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C17C28-E551-B36F-F05B-C0C81C6B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00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77289-0936-491B-8F4D-095CB397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4B4E45-B30A-D4EF-A8E9-BB85A7D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561A3A-F421-B4E5-DB16-6090E046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532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5054C-4858-EF7F-AD4F-B973A1BF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906BC-E9A8-4855-90CC-6A713BD4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3C20E-ADED-DBED-3D92-C60502A80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7F6E84-4F43-B08F-42DC-ED315457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505CF5-4D8E-6FE4-6E1B-DE81E254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09B094-118B-4FED-3D27-26431A82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47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47E44-A9F4-74DF-C5B5-418A6C04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1C710E-31AA-BF12-3B2F-7916D974B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252E1C-DAB2-71C5-6FE6-BBA941AF4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8033DD-F167-AF8D-2B04-CB961E8F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522D19-B4D3-9627-743F-63D8EEA4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335D7F-055E-1147-85D4-2DE3FE0F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8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431940-62AA-B469-3A05-5B12E8B2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426A2-AC3C-B42C-11AE-5289A7167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5824B-B606-F93C-091B-560D97A3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E534D-0ECB-4D6B-AE26-F6F70E0810AA}" type="datetimeFigureOut">
              <a:rPr lang="es-EC" smtClean="0"/>
              <a:t>4/4/2025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AF819-0751-7AF2-8324-10591C146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BAEFB7-2BF0-9B71-EAC7-838BBBBD4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C171DB-6C72-40E7-96E8-3B458FB2D6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326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ck/a?!&amp;&amp;p=bcff50d45261143db768e892f7af0ab655d1a64d1ad58228c0929364e792f741JmltdHM9MTc0MzcyNDgwMA&amp;ptn=3&amp;ver=2&amp;hsh=4&amp;fclid=317f4be0-9123-6722-05db-5f89908c663c&amp;u=a1L3NlYXJjaD9xPUNhbGxlJTIwd2lraXBlZGlhJmZvcm09V0lLSVJF&amp;ntb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DE1497-D6BC-E2C2-CE02-2CF0D397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53" b="11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2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77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3F43D1-9E7F-1D70-487B-0CACF08D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68" r="4" b="4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</p:spPr>
      </p:pic>
      <p:pic>
        <p:nvPicPr>
          <p:cNvPr id="2052" name="Picture 4" descr="Vias Rurales by Roberth (Mr Love) Cali on Prezi">
            <a:extLst>
              <a:ext uri="{FF2B5EF4-FFF2-40B4-BE49-F238E27FC236}">
                <a16:creationId xmlns:a16="http://schemas.microsoft.com/office/drawing/2014/main" id="{445A3790-78A5-15F4-26AC-8393F06F6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r="3082" b="1"/>
          <a:stretch/>
        </p:blipFill>
        <p:spPr bwMode="auto">
          <a:xfrm>
            <a:off x="643467" y="2957665"/>
            <a:ext cx="4010830" cy="3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reglo de vías rurales, pedido constante del agro en Guayas | Política |  Noticias | El Universo">
            <a:extLst>
              <a:ext uri="{FF2B5EF4-FFF2-40B4-BE49-F238E27FC236}">
                <a16:creationId xmlns:a16="http://schemas.microsoft.com/office/drawing/2014/main" id="{A5D3CAC5-6683-74C8-193E-8E9AC55A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9389" b="1"/>
          <a:stretch/>
        </p:blipFill>
        <p:spPr bwMode="auto">
          <a:xfrm>
            <a:off x="4846823" y="557189"/>
            <a:ext cx="6701710" cy="57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2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8" name="Rectangle 7187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94DC29-DE8E-C531-22C4-AEEE21E9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AUTOPISTA</a:t>
            </a:r>
          </a:p>
        </p:txBody>
      </p:sp>
      <p:pic>
        <p:nvPicPr>
          <p:cNvPr id="7174" name="Picture 6" descr="Diferencias entre autopista y autovía: estas son las más importantes">
            <a:extLst>
              <a:ext uri="{FF2B5EF4-FFF2-40B4-BE49-F238E27FC236}">
                <a16:creationId xmlns:a16="http://schemas.microsoft.com/office/drawing/2014/main" id="{0450B5C3-6511-249E-3A82-990DF2B8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r="34231" b="-2"/>
          <a:stretch/>
        </p:blipFill>
        <p:spPr bwMode="auto"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NHEÇA O SSA-CE">
            <a:extLst>
              <a:ext uri="{FF2B5EF4-FFF2-40B4-BE49-F238E27FC236}">
                <a16:creationId xmlns:a16="http://schemas.microsoft.com/office/drawing/2014/main" id="{BC7891EE-5D28-D766-B37A-E3398BE5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r="23476" b="-2"/>
          <a:stretch/>
        </p:blipFill>
        <p:spPr bwMode="auto"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iferencias entre autovía y autopista: seguridad y costos">
            <a:extLst>
              <a:ext uri="{FF2B5EF4-FFF2-40B4-BE49-F238E27FC236}">
                <a16:creationId xmlns:a16="http://schemas.microsoft.com/office/drawing/2014/main" id="{00577B08-E925-1126-2208-278E3865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8" r="14249" b="-2"/>
          <a:stretch/>
        </p:blipFill>
        <p:spPr bwMode="auto"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0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BAC8CD-FFDA-962E-3B66-5E3FF232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FACTOR AMBIENTAL</a:t>
            </a:r>
          </a:p>
        </p:txBody>
      </p:sp>
      <p:sp>
        <p:nvSpPr>
          <p:cNvPr id="820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3. conducción en condiciones adversas | PPT">
            <a:extLst>
              <a:ext uri="{FF2B5EF4-FFF2-40B4-BE49-F238E27FC236}">
                <a16:creationId xmlns:a16="http://schemas.microsoft.com/office/drawing/2014/main" id="{B663778E-3308-2860-1BB7-C6E0D936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392" y="2642616"/>
            <a:ext cx="4807712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¿Cómo afectan las condiciones climáticas la conducción? | Caminos y ...">
            <a:extLst>
              <a:ext uri="{FF2B5EF4-FFF2-40B4-BE49-F238E27FC236}">
                <a16:creationId xmlns:a16="http://schemas.microsoft.com/office/drawing/2014/main" id="{0FD7F612-48F6-D67B-1299-05F2523A9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971724"/>
            <a:ext cx="5614416" cy="29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3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Resultado de imagen de CAMION EN NEBLINA">
            <a:extLst>
              <a:ext uri="{FF2B5EF4-FFF2-40B4-BE49-F238E27FC236}">
                <a16:creationId xmlns:a16="http://schemas.microsoft.com/office/drawing/2014/main" id="{1D3DC5F0-3961-9769-2658-C8761180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 r="-1" b="-1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de CAMIONES EN NIEVE">
            <a:extLst>
              <a:ext uri="{FF2B5EF4-FFF2-40B4-BE49-F238E27FC236}">
                <a16:creationId xmlns:a16="http://schemas.microsoft.com/office/drawing/2014/main" id="{721B8BED-2DEC-7A44-0A61-B1E0D900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 b="3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ducación para una movilidad segura - ISEV: Conducir en condiciones ...">
            <a:extLst>
              <a:ext uri="{FF2B5EF4-FFF2-40B4-BE49-F238E27FC236}">
                <a16:creationId xmlns:a16="http://schemas.microsoft.com/office/drawing/2014/main" id="{D43308AB-EAEE-8B0E-8D35-C33098896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" b="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sultado de imagen de CAMION EN NEBLINA">
            <a:extLst>
              <a:ext uri="{FF2B5EF4-FFF2-40B4-BE49-F238E27FC236}">
                <a16:creationId xmlns:a16="http://schemas.microsoft.com/office/drawing/2014/main" id="{A0B75698-81ED-C9DF-E2FE-709B0F5A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9157" b="-2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PS CHILE | CONSEJOS PARA TU FLOTA EN DÍAS LUVIOSOS">
            <a:extLst>
              <a:ext uri="{FF2B5EF4-FFF2-40B4-BE49-F238E27FC236}">
                <a16:creationId xmlns:a16="http://schemas.microsoft.com/office/drawing/2014/main" id="{B6FDA224-06DF-18E2-CB97-1849D79F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/>
          <a:stretch/>
        </p:blipFill>
        <p:spPr bwMode="auto">
          <a:xfrm>
            <a:off x="8646160" y="419189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Un “playlist” para dar gracias - El Nuevo Día">
            <a:extLst>
              <a:ext uri="{FF2B5EF4-FFF2-40B4-BE49-F238E27FC236}">
                <a16:creationId xmlns:a16="http://schemas.microsoft.com/office/drawing/2014/main" id="{1C9D1344-CDDE-2E0B-3B11-5F135CB9F5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7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C2E297-5B8F-17FD-F70C-8CE313C1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7" y="643466"/>
            <a:ext cx="813294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8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5AE44CF-EEF6-CDE1-9101-199F2D35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FACTOR VIAL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174E5A6-593A-5607-66C7-099A349CE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62568"/>
            <a:ext cx="7225748" cy="4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8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72399F25-A682-8F38-CB2E-7DB3BA549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805" y="457200"/>
            <a:ext cx="96643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8BF473-7D55-01D2-E880-7D364E40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3" r="2" b="2"/>
          <a:stretch/>
        </p:blipFill>
        <p:spPr>
          <a:xfrm>
            <a:off x="643467" y="1346380"/>
            <a:ext cx="5291666" cy="4165240"/>
          </a:xfrm>
          <a:prstGeom prst="rect">
            <a:avLst/>
          </a:prstGeom>
        </p:spPr>
      </p:pic>
      <p:pic>
        <p:nvPicPr>
          <p:cNvPr id="1026" name="Picture 2" descr="La falta de urbanidad en el uso de las vías públicas">
            <a:extLst>
              <a:ext uri="{FF2B5EF4-FFF2-40B4-BE49-F238E27FC236}">
                <a16:creationId xmlns:a16="http://schemas.microsoft.com/office/drawing/2014/main" id="{534E3710-137D-789B-7D32-11046844B6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2185458"/>
            <a:ext cx="5291667" cy="24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3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Los curiosos nombres de las calles de Quito">
            <a:extLst>
              <a:ext uri="{FF2B5EF4-FFF2-40B4-BE49-F238E27FC236}">
                <a16:creationId xmlns:a16="http://schemas.microsoft.com/office/drawing/2014/main" id="{DDBD7AA8-ADC5-30E3-787E-3651FEBF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" r="-1" b="613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ágenes de Calles De Ecuador | Descarga imágenes gratuitas en Unsplash">
            <a:extLst>
              <a:ext uri="{FF2B5EF4-FFF2-40B4-BE49-F238E27FC236}">
                <a16:creationId xmlns:a16="http://schemas.microsoft.com/office/drawing/2014/main" id="{5172AA68-7590-C34E-C07B-CF79B51A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 b="1725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94" name="Freeform: Shape 309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96" name="Freeform: Shape 309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FD08A7-999F-AC2D-815A-E0CA9692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s-ES" sz="2000"/>
              <a:t>CALLE.- Es una vía pública que permite la circulación de vehículos y el acceso a edificios y solares. Las calles son espacios lineales que se encuentran entre edificios</a:t>
            </a:r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320701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0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2DD151-3E55-47C0-E203-EB92BE4D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s-EC"/>
              <a:t>Acera o vereda</a:t>
            </a:r>
          </a:p>
        </p:txBody>
      </p:sp>
      <p:pic>
        <p:nvPicPr>
          <p:cNvPr id="4098" name="Picture 2" descr="Acera O Vereda">
            <a:extLst>
              <a:ext uri="{FF2B5EF4-FFF2-40B4-BE49-F238E27FC236}">
                <a16:creationId xmlns:a16="http://schemas.microsoft.com/office/drawing/2014/main" id="{816AEB54-2BB9-D387-BF61-E5C704AC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7" b="15881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408D5-C6AB-3014-D6EC-88AAE3F5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s-ES" sz="2200"/>
              <a:t>son términos que se refieren a la parte de la calle destinada a los peatones</a:t>
            </a:r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5727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2" name="Rectangle 5133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sultado de imagen de plataforma zona de la carretera">
            <a:extLst>
              <a:ext uri="{FF2B5EF4-FFF2-40B4-BE49-F238E27FC236}">
                <a16:creationId xmlns:a16="http://schemas.microsoft.com/office/drawing/2014/main" id="{5F3D7923-5D25-8939-A528-BDF44DA1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" b="2"/>
          <a:stretch/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𝐏𝐀𝐑𝐓𝐄𝐒 𝐃𝐄 𝐔𝐍𝐀 𝐂𝐀𝐑𝐑𝐄𝐓𝐄𝐑𝐀. 👷‍♂️ 🚧 ️... - Ingeniería - JNH">
            <a:extLst>
              <a:ext uri="{FF2B5EF4-FFF2-40B4-BE49-F238E27FC236}">
                <a16:creationId xmlns:a16="http://schemas.microsoft.com/office/drawing/2014/main" id="{8B3FABFD-C88F-9CD6-938D-34EB0CD1E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612"/>
          <a:stretch/>
        </p:blipFill>
        <p:spPr bwMode="auto"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12E29-246A-F23A-D8C7-4DF3E9A88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r>
              <a:rPr lang="es-ES" sz="2200">
                <a:latin typeface="Roboto" panose="02000000000000000000" pitchFamily="2" charset="0"/>
              </a:rPr>
              <a:t>P</a:t>
            </a:r>
            <a:r>
              <a:rPr lang="es-ES" sz="2200" b="0" i="0">
                <a:effectLst/>
                <a:latin typeface="Roboto" panose="02000000000000000000" pitchFamily="2" charset="0"/>
              </a:rPr>
              <a:t>lataforma. Son las zonas adyacentes a la carretera, diseñadas para instalaciones y servicios destinados a la cobertura de los conductores.</a:t>
            </a:r>
            <a:endParaRPr lang="es-EC" sz="2200"/>
          </a:p>
        </p:txBody>
      </p:sp>
    </p:spTree>
    <p:extLst>
      <p:ext uri="{BB962C8B-B14F-4D97-AF65-F5344CB8AC3E}">
        <p14:creationId xmlns:p14="http://schemas.microsoft.com/office/powerpoint/2010/main" val="358264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Gazeta | Avenida Carlos Lindenberg vai passar por mudanças">
            <a:extLst>
              <a:ext uri="{FF2B5EF4-FFF2-40B4-BE49-F238E27FC236}">
                <a16:creationId xmlns:a16="http://schemas.microsoft.com/office/drawing/2014/main" id="{C74EB93A-5ECC-EC49-CC55-C62AE2D43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2" y="2723535"/>
            <a:ext cx="5890319" cy="32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rginal da Via Dutra é liberada após obras de reconstrução na pista ...">
            <a:extLst>
              <a:ext uri="{FF2B5EF4-FFF2-40B4-BE49-F238E27FC236}">
                <a16:creationId xmlns:a16="http://schemas.microsoft.com/office/drawing/2014/main" id="{8C73D497-760C-BC6E-FEE4-F2DEA48D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1438"/>
            <a:ext cx="5043948" cy="32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18CB07-CEFA-3663-1140-EB1640574EE2}"/>
              </a:ext>
            </a:extLst>
          </p:cNvPr>
          <p:cNvSpPr txBox="1"/>
          <p:nvPr/>
        </p:nvSpPr>
        <p:spPr>
          <a:xfrm>
            <a:off x="1946787" y="1023815"/>
            <a:ext cx="67154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Roboto" panose="02000000000000000000" pitchFamily="2" charset="0"/>
              </a:rPr>
              <a:t>A</a:t>
            </a:r>
            <a:r>
              <a:rPr lang="es-ES" sz="3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venida</a:t>
            </a:r>
            <a:r>
              <a:rPr lang="es-E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es una vía importante de comunicación dentro de una ciudad o asentamiento urbano. Generalmente una avenida tiene dos sentidos de circulación, lo que lo diferencia de la </a:t>
            </a:r>
            <a:r>
              <a:rPr lang="es-ES" b="0" i="0" u="none" strike="noStrike" dirty="0">
                <a:solidFill>
                  <a:srgbClr val="444444"/>
                </a:solidFill>
                <a:effectLst/>
                <a:latin typeface="Roboto" panose="02000000000000000000" pitchFamily="2" charset="0"/>
                <a:hlinkClick r:id="rId4"/>
              </a:rPr>
              <a:t>calle</a:t>
            </a:r>
            <a:r>
              <a:rPr lang="es-ES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 de sentido único.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22520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111</Words>
  <Application>Microsoft Office PowerPoint</Application>
  <PresentationFormat>Panorámica</PresentationFormat>
  <Paragraphs>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Roboto</vt:lpstr>
      <vt:lpstr>Tema de Office</vt:lpstr>
      <vt:lpstr>Presentación de PowerPoint</vt:lpstr>
      <vt:lpstr>Presentación de PowerPoint</vt:lpstr>
      <vt:lpstr>FACTOR VIAL</vt:lpstr>
      <vt:lpstr>Presentación de PowerPoint</vt:lpstr>
      <vt:lpstr>Presentación de PowerPoint</vt:lpstr>
      <vt:lpstr>Presentación de PowerPoint</vt:lpstr>
      <vt:lpstr>Acera o vereda</vt:lpstr>
      <vt:lpstr>Presentación de PowerPoint</vt:lpstr>
      <vt:lpstr>Presentación de PowerPoint</vt:lpstr>
      <vt:lpstr>Presentación de PowerPoint</vt:lpstr>
      <vt:lpstr>AUTOPISTA</vt:lpstr>
      <vt:lpstr>FACTOR AMBIENTAL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Moreta</dc:creator>
  <cp:lastModifiedBy>Brandon Moreta</cp:lastModifiedBy>
  <cp:revision>1</cp:revision>
  <dcterms:created xsi:type="dcterms:W3CDTF">2025-04-05T04:47:02Z</dcterms:created>
  <dcterms:modified xsi:type="dcterms:W3CDTF">2025-04-05T06:10:09Z</dcterms:modified>
</cp:coreProperties>
</file>